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4" r:id="rId2"/>
    <p:sldId id="312" r:id="rId3"/>
    <p:sldId id="31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994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9509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F2DE0E4-96BD-46E8-9796-416B74194400}"/>
              </a:ext>
            </a:extLst>
          </p:cNvPr>
          <p:cNvGrpSpPr/>
          <p:nvPr/>
        </p:nvGrpSpPr>
        <p:grpSpPr>
          <a:xfrm>
            <a:off x="1134812" y="3854129"/>
            <a:ext cx="1797527" cy="2522987"/>
            <a:chOff x="632080" y="3045872"/>
            <a:chExt cx="2682633" cy="3765311"/>
          </a:xfrm>
        </p:grpSpPr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9F7CF91B-0235-4644-8CD2-EADA0F641007}"/>
                </a:ext>
              </a:extLst>
            </p:cNvPr>
            <p:cNvSpPr/>
            <p:nvPr/>
          </p:nvSpPr>
          <p:spPr>
            <a:xfrm>
              <a:off x="1031367" y="4894395"/>
              <a:ext cx="1895258" cy="1764511"/>
            </a:xfrm>
            <a:custGeom>
              <a:avLst/>
              <a:gdLst>
                <a:gd name="connsiteX0" fmla="*/ 942748 w 1895258"/>
                <a:gd name="connsiteY0" fmla="*/ 0 h 1764511"/>
                <a:gd name="connsiteX1" fmla="*/ 965146 w 1895258"/>
                <a:gd name="connsiteY1" fmla="*/ 0 h 1764511"/>
                <a:gd name="connsiteX2" fmla="*/ 1653156 w 1895258"/>
                <a:gd name="connsiteY2" fmla="*/ 456044 h 1764511"/>
                <a:gd name="connsiteX3" fmla="*/ 1658718 w 1895258"/>
                <a:gd name="connsiteY3" fmla="*/ 473963 h 1764511"/>
                <a:gd name="connsiteX4" fmla="*/ 1895258 w 1895258"/>
                <a:gd name="connsiteY4" fmla="*/ 820399 h 1764511"/>
                <a:gd name="connsiteX5" fmla="*/ 1747929 w 1895258"/>
                <a:gd name="connsiteY5" fmla="*/ 967727 h 1764511"/>
                <a:gd name="connsiteX6" fmla="*/ 1711834 w 1895258"/>
                <a:gd name="connsiteY6" fmla="*/ 943082 h 1764511"/>
                <a:gd name="connsiteX7" fmla="*/ 1711834 w 1895258"/>
                <a:gd name="connsiteY7" fmla="*/ 1079830 h 1764511"/>
                <a:gd name="connsiteX8" fmla="*/ 1459259 w 1895258"/>
                <a:gd name="connsiteY8" fmla="*/ 1460878 h 1764511"/>
                <a:gd name="connsiteX9" fmla="*/ 1454813 w 1895258"/>
                <a:gd name="connsiteY9" fmla="*/ 1462258 h 1764511"/>
                <a:gd name="connsiteX10" fmla="*/ 1381166 w 1895258"/>
                <a:gd name="connsiteY10" fmla="*/ 1712721 h 1764511"/>
                <a:gd name="connsiteX11" fmla="*/ 1381834 w 1895258"/>
                <a:gd name="connsiteY11" fmla="*/ 1714271 h 1764511"/>
                <a:gd name="connsiteX12" fmla="*/ 1274602 w 1895258"/>
                <a:gd name="connsiteY12" fmla="*/ 1764511 h 1764511"/>
                <a:gd name="connsiteX13" fmla="*/ 1167370 w 1895258"/>
                <a:gd name="connsiteY13" fmla="*/ 1714271 h 1764511"/>
                <a:gd name="connsiteX14" fmla="*/ 1168039 w 1895258"/>
                <a:gd name="connsiteY14" fmla="*/ 1712719 h 1764511"/>
                <a:gd name="connsiteX15" fmla="*/ 1103543 w 1895258"/>
                <a:gd name="connsiteY15" fmla="*/ 1493376 h 1764511"/>
                <a:gd name="connsiteX16" fmla="*/ 804352 w 1895258"/>
                <a:gd name="connsiteY16" fmla="*/ 1493376 h 1764511"/>
                <a:gd name="connsiteX17" fmla="*/ 739855 w 1895258"/>
                <a:gd name="connsiteY17" fmla="*/ 1712721 h 1764511"/>
                <a:gd name="connsiteX18" fmla="*/ 740523 w 1895258"/>
                <a:gd name="connsiteY18" fmla="*/ 1714271 h 1764511"/>
                <a:gd name="connsiteX19" fmla="*/ 633291 w 1895258"/>
                <a:gd name="connsiteY19" fmla="*/ 1764511 h 1764511"/>
                <a:gd name="connsiteX20" fmla="*/ 526059 w 1895258"/>
                <a:gd name="connsiteY20" fmla="*/ 1714271 h 1764511"/>
                <a:gd name="connsiteX21" fmla="*/ 526728 w 1895258"/>
                <a:gd name="connsiteY21" fmla="*/ 1712719 h 1764511"/>
                <a:gd name="connsiteX22" fmla="*/ 453082 w 1895258"/>
                <a:gd name="connsiteY22" fmla="*/ 1462258 h 1764511"/>
                <a:gd name="connsiteX23" fmla="*/ 448636 w 1895258"/>
                <a:gd name="connsiteY23" fmla="*/ 1460878 h 1764511"/>
                <a:gd name="connsiteX24" fmla="*/ 196060 w 1895258"/>
                <a:gd name="connsiteY24" fmla="*/ 1079830 h 1764511"/>
                <a:gd name="connsiteX25" fmla="*/ 196060 w 1895258"/>
                <a:gd name="connsiteY25" fmla="*/ 934455 h 1764511"/>
                <a:gd name="connsiteX26" fmla="*/ 147329 w 1895258"/>
                <a:gd name="connsiteY26" fmla="*/ 967727 h 1764511"/>
                <a:gd name="connsiteX27" fmla="*/ 0 w 1895258"/>
                <a:gd name="connsiteY27" fmla="*/ 820399 h 1764511"/>
                <a:gd name="connsiteX28" fmla="*/ 262762 w 1895258"/>
                <a:gd name="connsiteY28" fmla="*/ 435559 h 1764511"/>
                <a:gd name="connsiteX29" fmla="*/ 264768 w 1895258"/>
                <a:gd name="connsiteY29" fmla="*/ 437565 h 1764511"/>
                <a:gd name="connsiteX30" fmla="*/ 323583 w 1895258"/>
                <a:gd name="connsiteY30" fmla="*/ 329208 h 1764511"/>
                <a:gd name="connsiteX31" fmla="*/ 942748 w 1895258"/>
                <a:gd name="connsiteY31" fmla="*/ 0 h 176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5258" h="1764511">
                  <a:moveTo>
                    <a:pt x="942748" y="0"/>
                  </a:moveTo>
                  <a:lnTo>
                    <a:pt x="965146" y="0"/>
                  </a:lnTo>
                  <a:cubicBezTo>
                    <a:pt x="1274434" y="0"/>
                    <a:pt x="1539802" y="188046"/>
                    <a:pt x="1653156" y="456044"/>
                  </a:cubicBezTo>
                  <a:lnTo>
                    <a:pt x="1658718" y="473963"/>
                  </a:lnTo>
                  <a:lnTo>
                    <a:pt x="1895258" y="820399"/>
                  </a:lnTo>
                  <a:lnTo>
                    <a:pt x="1747929" y="967727"/>
                  </a:lnTo>
                  <a:lnTo>
                    <a:pt x="1711834" y="943082"/>
                  </a:lnTo>
                  <a:lnTo>
                    <a:pt x="1711834" y="1079830"/>
                  </a:lnTo>
                  <a:cubicBezTo>
                    <a:pt x="1711834" y="1251127"/>
                    <a:pt x="1607687" y="1398098"/>
                    <a:pt x="1459259" y="1460878"/>
                  </a:cubicBezTo>
                  <a:lnTo>
                    <a:pt x="1454813" y="1462258"/>
                  </a:lnTo>
                  <a:lnTo>
                    <a:pt x="1381166" y="1712721"/>
                  </a:lnTo>
                  <a:lnTo>
                    <a:pt x="1381834" y="1714271"/>
                  </a:lnTo>
                  <a:cubicBezTo>
                    <a:pt x="1381834" y="1742018"/>
                    <a:pt x="1333825" y="1764511"/>
                    <a:pt x="1274602" y="1764511"/>
                  </a:cubicBezTo>
                  <a:cubicBezTo>
                    <a:pt x="1215379" y="1764511"/>
                    <a:pt x="1167370" y="1742018"/>
                    <a:pt x="1167370" y="1714271"/>
                  </a:cubicBezTo>
                  <a:lnTo>
                    <a:pt x="1168039" y="1712719"/>
                  </a:lnTo>
                  <a:lnTo>
                    <a:pt x="1103543" y="1493376"/>
                  </a:lnTo>
                  <a:lnTo>
                    <a:pt x="804352" y="1493376"/>
                  </a:lnTo>
                  <a:lnTo>
                    <a:pt x="739855" y="1712721"/>
                  </a:lnTo>
                  <a:lnTo>
                    <a:pt x="740523" y="1714271"/>
                  </a:lnTo>
                  <a:cubicBezTo>
                    <a:pt x="740523" y="1742018"/>
                    <a:pt x="692514" y="1764511"/>
                    <a:pt x="633291" y="1764511"/>
                  </a:cubicBezTo>
                  <a:cubicBezTo>
                    <a:pt x="574068" y="1764511"/>
                    <a:pt x="526059" y="1742018"/>
                    <a:pt x="526059" y="1714271"/>
                  </a:cubicBezTo>
                  <a:lnTo>
                    <a:pt x="526728" y="1712719"/>
                  </a:lnTo>
                  <a:lnTo>
                    <a:pt x="453082" y="1462258"/>
                  </a:lnTo>
                  <a:lnTo>
                    <a:pt x="448636" y="1460878"/>
                  </a:lnTo>
                  <a:cubicBezTo>
                    <a:pt x="300208" y="1398098"/>
                    <a:pt x="196060" y="1251127"/>
                    <a:pt x="196060" y="1079830"/>
                  </a:cubicBezTo>
                  <a:lnTo>
                    <a:pt x="196060" y="934455"/>
                  </a:lnTo>
                  <a:lnTo>
                    <a:pt x="147329" y="967727"/>
                  </a:lnTo>
                  <a:lnTo>
                    <a:pt x="0" y="820399"/>
                  </a:lnTo>
                  <a:lnTo>
                    <a:pt x="262762" y="435559"/>
                  </a:lnTo>
                  <a:lnTo>
                    <a:pt x="264768" y="437565"/>
                  </a:lnTo>
                  <a:lnTo>
                    <a:pt x="323583" y="329208"/>
                  </a:lnTo>
                  <a:cubicBezTo>
                    <a:pt x="457768" y="130588"/>
                    <a:pt x="685008" y="0"/>
                    <a:pt x="942748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DF85E023-7516-4CCC-A6AC-AF418B7A81B2}"/>
                </a:ext>
              </a:extLst>
            </p:cNvPr>
            <p:cNvSpPr/>
            <p:nvPr/>
          </p:nvSpPr>
          <p:spPr>
            <a:xfrm rot="2700000">
              <a:off x="873256" y="57186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AD9C3372-0A98-4BFF-9F35-89E160A4069A}"/>
                </a:ext>
              </a:extLst>
            </p:cNvPr>
            <p:cNvSpPr/>
            <p:nvPr/>
          </p:nvSpPr>
          <p:spPr>
            <a:xfrm>
              <a:off x="1496229" y="65956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616399A6-4325-4989-BFED-9456B76838A0}"/>
                </a:ext>
              </a:extLst>
            </p:cNvPr>
            <p:cNvSpPr/>
            <p:nvPr/>
          </p:nvSpPr>
          <p:spPr>
            <a:xfrm>
              <a:off x="2137540" y="65956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687CF474-6136-4322-A7DD-F20A11148B64}"/>
                </a:ext>
              </a:extLst>
            </p:cNvPr>
            <p:cNvSpPr/>
            <p:nvPr/>
          </p:nvSpPr>
          <p:spPr>
            <a:xfrm rot="18900000" flipH="1">
              <a:off x="2779536" y="57186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A2128CB-A339-49F8-9D7C-E5316812AA80}"/>
                </a:ext>
              </a:extLst>
            </p:cNvPr>
            <p:cNvGrpSpPr/>
            <p:nvPr/>
          </p:nvGrpSpPr>
          <p:grpSpPr>
            <a:xfrm>
              <a:off x="632080" y="3045872"/>
              <a:ext cx="2682633" cy="2259222"/>
              <a:chOff x="632080" y="3045872"/>
              <a:chExt cx="2682633" cy="2259222"/>
            </a:xfrm>
          </p:grpSpPr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99D9A4F5-8E35-4162-970A-D2E1D7E48442}"/>
                  </a:ext>
                </a:extLst>
              </p:cNvPr>
              <p:cNvSpPr/>
              <p:nvPr/>
            </p:nvSpPr>
            <p:spPr>
              <a:xfrm>
                <a:off x="632080" y="3520512"/>
                <a:ext cx="785359" cy="28836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27283E33-3AF3-42A7-B785-6F0187BB4D20}"/>
                  </a:ext>
                </a:extLst>
              </p:cNvPr>
              <p:cNvSpPr/>
              <p:nvPr/>
            </p:nvSpPr>
            <p:spPr>
              <a:xfrm>
                <a:off x="2529354" y="3520512"/>
                <a:ext cx="785359" cy="28836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7EB7F2FB-1D1D-4E0B-928D-82B32FCB1DA7}"/>
                  </a:ext>
                </a:extLst>
              </p:cNvPr>
              <p:cNvSpPr/>
              <p:nvPr/>
            </p:nvSpPr>
            <p:spPr>
              <a:xfrm>
                <a:off x="997732" y="3045872"/>
                <a:ext cx="1951328" cy="2189140"/>
              </a:xfrm>
              <a:custGeom>
                <a:avLst/>
                <a:gdLst>
                  <a:gd name="connsiteX0" fmla="*/ 980411 w 1951328"/>
                  <a:gd name="connsiteY0" fmla="*/ 0 h 2189140"/>
                  <a:gd name="connsiteX1" fmla="*/ 1076982 w 1951328"/>
                  <a:gd name="connsiteY1" fmla="*/ 129847 h 2189140"/>
                  <a:gd name="connsiteX2" fmla="*/ 1126683 w 1951328"/>
                  <a:gd name="connsiteY2" fmla="*/ 52739 h 2189140"/>
                  <a:gd name="connsiteX3" fmla="*/ 1262326 w 1951328"/>
                  <a:gd name="connsiteY3" fmla="*/ 250912 h 2189140"/>
                  <a:gd name="connsiteX4" fmla="*/ 1265797 w 1951328"/>
                  <a:gd name="connsiteY4" fmla="*/ 251804 h 2189140"/>
                  <a:gd name="connsiteX5" fmla="*/ 1951328 w 1951328"/>
                  <a:gd name="connsiteY5" fmla="*/ 1183604 h 2189140"/>
                  <a:gd name="connsiteX6" fmla="*/ 1951327 w 1951328"/>
                  <a:gd name="connsiteY6" fmla="*/ 1648779 h 2189140"/>
                  <a:gd name="connsiteX7" fmla="*/ 1410966 w 1951328"/>
                  <a:gd name="connsiteY7" fmla="*/ 2189140 h 2189140"/>
                  <a:gd name="connsiteX8" fmla="*/ 540361 w 1951328"/>
                  <a:gd name="connsiteY8" fmla="*/ 2189140 h 2189140"/>
                  <a:gd name="connsiteX9" fmla="*/ 0 w 1951328"/>
                  <a:gd name="connsiteY9" fmla="*/ 1648779 h 2189140"/>
                  <a:gd name="connsiteX10" fmla="*/ 0 w 1951328"/>
                  <a:gd name="connsiteY10" fmla="*/ 1183604 h 2189140"/>
                  <a:gd name="connsiteX11" fmla="*/ 685532 w 1951328"/>
                  <a:gd name="connsiteY11" fmla="*/ 251804 h 2189140"/>
                  <a:gd name="connsiteX12" fmla="*/ 700524 w 1951328"/>
                  <a:gd name="connsiteY12" fmla="*/ 247949 h 2189140"/>
                  <a:gd name="connsiteX13" fmla="*/ 834138 w 1951328"/>
                  <a:gd name="connsiteY13" fmla="*/ 52740 h 2189140"/>
                  <a:gd name="connsiteX14" fmla="*/ 883839 w 1951328"/>
                  <a:gd name="connsiteY14" fmla="*/ 129848 h 218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51328" h="2189140">
                    <a:moveTo>
                      <a:pt x="980411" y="0"/>
                    </a:moveTo>
                    <a:lnTo>
                      <a:pt x="1076982" y="129847"/>
                    </a:lnTo>
                    <a:lnTo>
                      <a:pt x="1126683" y="52739"/>
                    </a:lnTo>
                    <a:lnTo>
                      <a:pt x="1262326" y="250912"/>
                    </a:lnTo>
                    <a:lnTo>
                      <a:pt x="1265797" y="251804"/>
                    </a:lnTo>
                    <a:cubicBezTo>
                      <a:pt x="1662959" y="375334"/>
                      <a:pt x="1951328" y="745793"/>
                      <a:pt x="1951328" y="1183604"/>
                    </a:cubicBezTo>
                    <a:cubicBezTo>
                      <a:pt x="1951328" y="1338662"/>
                      <a:pt x="1951327" y="1493721"/>
                      <a:pt x="1951327" y="1648779"/>
                    </a:cubicBezTo>
                    <a:cubicBezTo>
                      <a:pt x="1951327" y="1947212"/>
                      <a:pt x="1709399" y="2189140"/>
                      <a:pt x="1410966" y="2189140"/>
                    </a:cubicBezTo>
                    <a:lnTo>
                      <a:pt x="540361" y="2189140"/>
                    </a:lnTo>
                    <a:cubicBezTo>
                      <a:pt x="241928" y="2189140"/>
                      <a:pt x="0" y="1947212"/>
                      <a:pt x="0" y="1648779"/>
                    </a:cubicBezTo>
                    <a:lnTo>
                      <a:pt x="0" y="1183604"/>
                    </a:lnTo>
                    <a:cubicBezTo>
                      <a:pt x="0" y="745793"/>
                      <a:pt x="288370" y="375334"/>
                      <a:pt x="685532" y="251804"/>
                    </a:cubicBezTo>
                    <a:lnTo>
                      <a:pt x="700524" y="247949"/>
                    </a:lnTo>
                    <a:lnTo>
                      <a:pt x="834138" y="52740"/>
                    </a:lnTo>
                    <a:lnTo>
                      <a:pt x="883839" y="129848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49F48CD2-BD47-4723-81A2-58605DE97FB8}"/>
                  </a:ext>
                </a:extLst>
              </p:cNvPr>
              <p:cNvSpPr/>
              <p:nvPr/>
            </p:nvSpPr>
            <p:spPr>
              <a:xfrm>
                <a:off x="1371113" y="469549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984F6D15-1A8A-4EA8-BE6E-873D9FC19426}"/>
                  </a:ext>
                </a:extLst>
              </p:cNvPr>
              <p:cNvSpPr/>
              <p:nvPr/>
            </p:nvSpPr>
            <p:spPr>
              <a:xfrm>
                <a:off x="1501260" y="504694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2E8DCB32-7DA0-4D73-BA01-DF9F75769533}"/>
                  </a:ext>
                </a:extLst>
              </p:cNvPr>
              <p:cNvSpPr/>
              <p:nvPr/>
            </p:nvSpPr>
            <p:spPr>
              <a:xfrm>
                <a:off x="2156580" y="504694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C238474E-CB1D-4077-93A2-1B9770C71CAD}"/>
                  </a:ext>
                </a:extLst>
              </p:cNvPr>
              <p:cNvGrpSpPr/>
              <p:nvPr/>
            </p:nvGrpSpPr>
            <p:grpSpPr>
              <a:xfrm>
                <a:off x="1099966" y="3907833"/>
                <a:ext cx="500234" cy="500234"/>
                <a:chOff x="1114603" y="3901440"/>
                <a:chExt cx="513020" cy="513020"/>
              </a:xfrm>
            </p:grpSpPr>
            <p:sp>
              <p:nvSpPr>
                <p:cNvPr id="2" name="楕円 1">
                  <a:extLst>
                    <a:ext uri="{FF2B5EF4-FFF2-40B4-BE49-F238E27FC236}">
                      <a16:creationId xmlns:a16="http://schemas.microsoft.com/office/drawing/2014/main" id="{E9754BC6-E4C9-4202-BABC-8B5EBC48B4B8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9007F5B9-F0B5-46E2-879B-4117440F0EBC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98029779-2C72-4D8A-9FAB-ABBBCD0BC3E6}"/>
                  </a:ext>
                </a:extLst>
              </p:cNvPr>
              <p:cNvGrpSpPr/>
              <p:nvPr/>
            </p:nvGrpSpPr>
            <p:grpSpPr>
              <a:xfrm>
                <a:off x="2340196" y="3907833"/>
                <a:ext cx="500234" cy="500234"/>
                <a:chOff x="1114603" y="3901440"/>
                <a:chExt cx="513020" cy="513020"/>
              </a:xfrm>
            </p:grpSpPr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B5060F10-8377-4B15-A057-2038544482E3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63A37B23-5B3B-4E18-AA70-506763A77DE6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14F35B5-5D42-4A4A-A8FB-5B734084DD4E}"/>
              </a:ext>
            </a:extLst>
          </p:cNvPr>
          <p:cNvGrpSpPr/>
          <p:nvPr/>
        </p:nvGrpSpPr>
        <p:grpSpPr>
          <a:xfrm>
            <a:off x="7034582" y="3916400"/>
            <a:ext cx="1797527" cy="2460716"/>
            <a:chOff x="6633549" y="3138805"/>
            <a:chExt cx="2682633" cy="3672378"/>
          </a:xfrm>
        </p:grpSpPr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6C29DAEB-CF81-4516-809E-D338B98A07B1}"/>
                </a:ext>
              </a:extLst>
            </p:cNvPr>
            <p:cNvSpPr/>
            <p:nvPr/>
          </p:nvSpPr>
          <p:spPr>
            <a:xfrm>
              <a:off x="7008304" y="4894395"/>
              <a:ext cx="1895258" cy="1764511"/>
            </a:xfrm>
            <a:custGeom>
              <a:avLst/>
              <a:gdLst>
                <a:gd name="connsiteX0" fmla="*/ 942748 w 1895258"/>
                <a:gd name="connsiteY0" fmla="*/ 0 h 1764511"/>
                <a:gd name="connsiteX1" fmla="*/ 965146 w 1895258"/>
                <a:gd name="connsiteY1" fmla="*/ 0 h 1764511"/>
                <a:gd name="connsiteX2" fmla="*/ 1653156 w 1895258"/>
                <a:gd name="connsiteY2" fmla="*/ 456044 h 1764511"/>
                <a:gd name="connsiteX3" fmla="*/ 1658718 w 1895258"/>
                <a:gd name="connsiteY3" fmla="*/ 473963 h 1764511"/>
                <a:gd name="connsiteX4" fmla="*/ 1895258 w 1895258"/>
                <a:gd name="connsiteY4" fmla="*/ 820399 h 1764511"/>
                <a:gd name="connsiteX5" fmla="*/ 1747929 w 1895258"/>
                <a:gd name="connsiteY5" fmla="*/ 967727 h 1764511"/>
                <a:gd name="connsiteX6" fmla="*/ 1711834 w 1895258"/>
                <a:gd name="connsiteY6" fmla="*/ 943082 h 1764511"/>
                <a:gd name="connsiteX7" fmla="*/ 1711834 w 1895258"/>
                <a:gd name="connsiteY7" fmla="*/ 1079830 h 1764511"/>
                <a:gd name="connsiteX8" fmla="*/ 1459259 w 1895258"/>
                <a:gd name="connsiteY8" fmla="*/ 1460878 h 1764511"/>
                <a:gd name="connsiteX9" fmla="*/ 1454813 w 1895258"/>
                <a:gd name="connsiteY9" fmla="*/ 1462258 h 1764511"/>
                <a:gd name="connsiteX10" fmla="*/ 1381166 w 1895258"/>
                <a:gd name="connsiteY10" fmla="*/ 1712721 h 1764511"/>
                <a:gd name="connsiteX11" fmla="*/ 1381834 w 1895258"/>
                <a:gd name="connsiteY11" fmla="*/ 1714271 h 1764511"/>
                <a:gd name="connsiteX12" fmla="*/ 1274602 w 1895258"/>
                <a:gd name="connsiteY12" fmla="*/ 1764511 h 1764511"/>
                <a:gd name="connsiteX13" fmla="*/ 1167370 w 1895258"/>
                <a:gd name="connsiteY13" fmla="*/ 1714271 h 1764511"/>
                <a:gd name="connsiteX14" fmla="*/ 1168039 w 1895258"/>
                <a:gd name="connsiteY14" fmla="*/ 1712719 h 1764511"/>
                <a:gd name="connsiteX15" fmla="*/ 1103543 w 1895258"/>
                <a:gd name="connsiteY15" fmla="*/ 1493376 h 1764511"/>
                <a:gd name="connsiteX16" fmla="*/ 804352 w 1895258"/>
                <a:gd name="connsiteY16" fmla="*/ 1493376 h 1764511"/>
                <a:gd name="connsiteX17" fmla="*/ 739855 w 1895258"/>
                <a:gd name="connsiteY17" fmla="*/ 1712721 h 1764511"/>
                <a:gd name="connsiteX18" fmla="*/ 740523 w 1895258"/>
                <a:gd name="connsiteY18" fmla="*/ 1714271 h 1764511"/>
                <a:gd name="connsiteX19" fmla="*/ 633291 w 1895258"/>
                <a:gd name="connsiteY19" fmla="*/ 1764511 h 1764511"/>
                <a:gd name="connsiteX20" fmla="*/ 526059 w 1895258"/>
                <a:gd name="connsiteY20" fmla="*/ 1714271 h 1764511"/>
                <a:gd name="connsiteX21" fmla="*/ 526728 w 1895258"/>
                <a:gd name="connsiteY21" fmla="*/ 1712719 h 1764511"/>
                <a:gd name="connsiteX22" fmla="*/ 453082 w 1895258"/>
                <a:gd name="connsiteY22" fmla="*/ 1462258 h 1764511"/>
                <a:gd name="connsiteX23" fmla="*/ 448636 w 1895258"/>
                <a:gd name="connsiteY23" fmla="*/ 1460878 h 1764511"/>
                <a:gd name="connsiteX24" fmla="*/ 196060 w 1895258"/>
                <a:gd name="connsiteY24" fmla="*/ 1079830 h 1764511"/>
                <a:gd name="connsiteX25" fmla="*/ 196060 w 1895258"/>
                <a:gd name="connsiteY25" fmla="*/ 934455 h 1764511"/>
                <a:gd name="connsiteX26" fmla="*/ 147329 w 1895258"/>
                <a:gd name="connsiteY26" fmla="*/ 967727 h 1764511"/>
                <a:gd name="connsiteX27" fmla="*/ 0 w 1895258"/>
                <a:gd name="connsiteY27" fmla="*/ 820399 h 1764511"/>
                <a:gd name="connsiteX28" fmla="*/ 262762 w 1895258"/>
                <a:gd name="connsiteY28" fmla="*/ 435559 h 1764511"/>
                <a:gd name="connsiteX29" fmla="*/ 264768 w 1895258"/>
                <a:gd name="connsiteY29" fmla="*/ 437565 h 1764511"/>
                <a:gd name="connsiteX30" fmla="*/ 323583 w 1895258"/>
                <a:gd name="connsiteY30" fmla="*/ 329208 h 1764511"/>
                <a:gd name="connsiteX31" fmla="*/ 942748 w 1895258"/>
                <a:gd name="connsiteY31" fmla="*/ 0 h 176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5258" h="1764511">
                  <a:moveTo>
                    <a:pt x="942748" y="0"/>
                  </a:moveTo>
                  <a:lnTo>
                    <a:pt x="965146" y="0"/>
                  </a:lnTo>
                  <a:cubicBezTo>
                    <a:pt x="1274434" y="0"/>
                    <a:pt x="1539802" y="188046"/>
                    <a:pt x="1653156" y="456044"/>
                  </a:cubicBezTo>
                  <a:lnTo>
                    <a:pt x="1658718" y="473963"/>
                  </a:lnTo>
                  <a:lnTo>
                    <a:pt x="1895258" y="820399"/>
                  </a:lnTo>
                  <a:lnTo>
                    <a:pt x="1747929" y="967727"/>
                  </a:lnTo>
                  <a:lnTo>
                    <a:pt x="1711834" y="943082"/>
                  </a:lnTo>
                  <a:lnTo>
                    <a:pt x="1711834" y="1079830"/>
                  </a:lnTo>
                  <a:cubicBezTo>
                    <a:pt x="1711834" y="1251127"/>
                    <a:pt x="1607687" y="1398098"/>
                    <a:pt x="1459259" y="1460878"/>
                  </a:cubicBezTo>
                  <a:lnTo>
                    <a:pt x="1454813" y="1462258"/>
                  </a:lnTo>
                  <a:lnTo>
                    <a:pt x="1381166" y="1712721"/>
                  </a:lnTo>
                  <a:lnTo>
                    <a:pt x="1381834" y="1714271"/>
                  </a:lnTo>
                  <a:cubicBezTo>
                    <a:pt x="1381834" y="1742018"/>
                    <a:pt x="1333825" y="1764511"/>
                    <a:pt x="1274602" y="1764511"/>
                  </a:cubicBezTo>
                  <a:cubicBezTo>
                    <a:pt x="1215379" y="1764511"/>
                    <a:pt x="1167370" y="1742018"/>
                    <a:pt x="1167370" y="1714271"/>
                  </a:cubicBezTo>
                  <a:lnTo>
                    <a:pt x="1168039" y="1712719"/>
                  </a:lnTo>
                  <a:lnTo>
                    <a:pt x="1103543" y="1493376"/>
                  </a:lnTo>
                  <a:lnTo>
                    <a:pt x="804352" y="1493376"/>
                  </a:lnTo>
                  <a:lnTo>
                    <a:pt x="739855" y="1712721"/>
                  </a:lnTo>
                  <a:lnTo>
                    <a:pt x="740523" y="1714271"/>
                  </a:lnTo>
                  <a:cubicBezTo>
                    <a:pt x="740523" y="1742018"/>
                    <a:pt x="692514" y="1764511"/>
                    <a:pt x="633291" y="1764511"/>
                  </a:cubicBezTo>
                  <a:cubicBezTo>
                    <a:pt x="574068" y="1764511"/>
                    <a:pt x="526059" y="1742018"/>
                    <a:pt x="526059" y="1714271"/>
                  </a:cubicBezTo>
                  <a:lnTo>
                    <a:pt x="526728" y="1712719"/>
                  </a:lnTo>
                  <a:lnTo>
                    <a:pt x="453082" y="1462258"/>
                  </a:lnTo>
                  <a:lnTo>
                    <a:pt x="448636" y="1460878"/>
                  </a:lnTo>
                  <a:cubicBezTo>
                    <a:pt x="300208" y="1398098"/>
                    <a:pt x="196060" y="1251127"/>
                    <a:pt x="196060" y="1079830"/>
                  </a:cubicBezTo>
                  <a:lnTo>
                    <a:pt x="196060" y="934455"/>
                  </a:lnTo>
                  <a:lnTo>
                    <a:pt x="147329" y="967727"/>
                  </a:lnTo>
                  <a:lnTo>
                    <a:pt x="0" y="820399"/>
                  </a:lnTo>
                  <a:lnTo>
                    <a:pt x="262762" y="435559"/>
                  </a:lnTo>
                  <a:lnTo>
                    <a:pt x="264768" y="437565"/>
                  </a:lnTo>
                  <a:lnTo>
                    <a:pt x="323583" y="329208"/>
                  </a:lnTo>
                  <a:cubicBezTo>
                    <a:pt x="457768" y="130588"/>
                    <a:pt x="685008" y="0"/>
                    <a:pt x="942748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AB1EB3EE-B36F-49BE-BCA9-C94B314BD0EA}"/>
                </a:ext>
              </a:extLst>
            </p:cNvPr>
            <p:cNvSpPr/>
            <p:nvPr/>
          </p:nvSpPr>
          <p:spPr>
            <a:xfrm rot="2700000">
              <a:off x="6850193" y="57186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FD0DF507-C4A2-4125-9309-6D7034408FA2}"/>
                </a:ext>
              </a:extLst>
            </p:cNvPr>
            <p:cNvSpPr/>
            <p:nvPr/>
          </p:nvSpPr>
          <p:spPr>
            <a:xfrm>
              <a:off x="7473166" y="65956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5621353B-0961-4984-A545-A5AF6EA5524F}"/>
                </a:ext>
              </a:extLst>
            </p:cNvPr>
            <p:cNvSpPr/>
            <p:nvPr/>
          </p:nvSpPr>
          <p:spPr>
            <a:xfrm>
              <a:off x="8114477" y="65956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AA1EC9C0-EB7A-4CF6-9F89-0438C1EFCDB5}"/>
                </a:ext>
              </a:extLst>
            </p:cNvPr>
            <p:cNvSpPr/>
            <p:nvPr/>
          </p:nvSpPr>
          <p:spPr>
            <a:xfrm rot="18900000" flipH="1">
              <a:off x="8756473" y="57186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D79A7AC-419E-4ADE-8921-62F0FF7AEE6D}"/>
                </a:ext>
              </a:extLst>
            </p:cNvPr>
            <p:cNvGrpSpPr/>
            <p:nvPr/>
          </p:nvGrpSpPr>
          <p:grpSpPr>
            <a:xfrm>
              <a:off x="6633549" y="3138805"/>
              <a:ext cx="2682633" cy="2223439"/>
              <a:chOff x="6633549" y="3138805"/>
              <a:chExt cx="2682633" cy="2223439"/>
            </a:xfrm>
          </p:grpSpPr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8B823B97-759F-43F6-9287-1ABE534C3E34}"/>
                  </a:ext>
                </a:extLst>
              </p:cNvPr>
              <p:cNvSpPr/>
              <p:nvPr/>
            </p:nvSpPr>
            <p:spPr>
              <a:xfrm rot="16200000">
                <a:off x="7712373" y="2391589"/>
                <a:ext cx="585470" cy="2079902"/>
              </a:xfrm>
              <a:prstGeom prst="moon">
                <a:avLst>
                  <a:gd name="adj" fmla="val 39474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2790187C-6D91-4478-9B5D-163AADC2D589}"/>
                  </a:ext>
                </a:extLst>
              </p:cNvPr>
              <p:cNvSpPr/>
              <p:nvPr/>
            </p:nvSpPr>
            <p:spPr>
              <a:xfrm>
                <a:off x="6633549" y="3577662"/>
                <a:ext cx="785359" cy="288364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D4104E65-D841-464A-8FEB-85B499830FC0}"/>
                  </a:ext>
                </a:extLst>
              </p:cNvPr>
              <p:cNvSpPr/>
              <p:nvPr/>
            </p:nvSpPr>
            <p:spPr>
              <a:xfrm>
                <a:off x="8530823" y="3577662"/>
                <a:ext cx="785359" cy="288364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E47EFBAB-B010-41FF-8C36-45E13555F8B6}"/>
                  </a:ext>
                </a:extLst>
              </p:cNvPr>
              <p:cNvSpPr/>
              <p:nvPr/>
            </p:nvSpPr>
            <p:spPr>
              <a:xfrm>
                <a:off x="6999202" y="3310962"/>
                <a:ext cx="1951327" cy="19812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C01F96DA-7511-4C31-85F0-3F78D7F1E984}"/>
                  </a:ext>
                </a:extLst>
              </p:cNvPr>
              <p:cNvSpPr/>
              <p:nvPr/>
            </p:nvSpPr>
            <p:spPr>
              <a:xfrm>
                <a:off x="7372582" y="47526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DEA99D57-EE10-40A3-BB4C-28304313809D}"/>
                  </a:ext>
                </a:extLst>
              </p:cNvPr>
              <p:cNvSpPr/>
              <p:nvPr/>
            </p:nvSpPr>
            <p:spPr>
              <a:xfrm>
                <a:off x="7502729" y="51040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D31C98B9-5AEF-41AB-959D-7FB370C4AACB}"/>
                  </a:ext>
                </a:extLst>
              </p:cNvPr>
              <p:cNvSpPr/>
              <p:nvPr/>
            </p:nvSpPr>
            <p:spPr>
              <a:xfrm>
                <a:off x="8158049" y="51040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3516AD08-D1B7-4C95-AE01-6454A6968F39}"/>
                  </a:ext>
                </a:extLst>
              </p:cNvPr>
              <p:cNvGrpSpPr/>
              <p:nvPr/>
            </p:nvGrpSpPr>
            <p:grpSpPr>
              <a:xfrm>
                <a:off x="7104526" y="3907833"/>
                <a:ext cx="500234" cy="500234"/>
                <a:chOff x="1114603" y="3901440"/>
                <a:chExt cx="513020" cy="513020"/>
              </a:xfrm>
            </p:grpSpPr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3B22E6B6-010A-4180-BB1A-FBB6B6B36F61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D4F03077-4822-4913-8520-37031AC3DB96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BE38DA1D-061F-4876-B8F0-416C3FB3F945}"/>
                  </a:ext>
                </a:extLst>
              </p:cNvPr>
              <p:cNvGrpSpPr/>
              <p:nvPr/>
            </p:nvGrpSpPr>
            <p:grpSpPr>
              <a:xfrm>
                <a:off x="8344756" y="3907833"/>
                <a:ext cx="500234" cy="500234"/>
                <a:chOff x="1114603" y="3901440"/>
                <a:chExt cx="513020" cy="513020"/>
              </a:xfrm>
            </p:grpSpPr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5EF49390-3643-4712-A50C-23CAFC60020D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FA673B72-1DC6-4673-8DBC-C49FD31464A1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A149F19-4038-4377-91D8-E7C55FF00B6D}"/>
              </a:ext>
            </a:extLst>
          </p:cNvPr>
          <p:cNvGrpSpPr/>
          <p:nvPr/>
        </p:nvGrpSpPr>
        <p:grpSpPr>
          <a:xfrm>
            <a:off x="7048336" y="1103497"/>
            <a:ext cx="1797527" cy="2345361"/>
            <a:chOff x="6633549" y="-1489638"/>
            <a:chExt cx="2682633" cy="3500221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385E9A04-697C-4C9C-ADDC-203D98B6CA8E}"/>
                </a:ext>
              </a:extLst>
            </p:cNvPr>
            <p:cNvSpPr/>
            <p:nvPr/>
          </p:nvSpPr>
          <p:spPr>
            <a:xfrm>
              <a:off x="7008304" y="93795"/>
              <a:ext cx="1895258" cy="1764511"/>
            </a:xfrm>
            <a:custGeom>
              <a:avLst/>
              <a:gdLst>
                <a:gd name="connsiteX0" fmla="*/ 942748 w 1895258"/>
                <a:gd name="connsiteY0" fmla="*/ 0 h 1764511"/>
                <a:gd name="connsiteX1" fmla="*/ 965146 w 1895258"/>
                <a:gd name="connsiteY1" fmla="*/ 0 h 1764511"/>
                <a:gd name="connsiteX2" fmla="*/ 1653156 w 1895258"/>
                <a:gd name="connsiteY2" fmla="*/ 456044 h 1764511"/>
                <a:gd name="connsiteX3" fmla="*/ 1658718 w 1895258"/>
                <a:gd name="connsiteY3" fmla="*/ 473963 h 1764511"/>
                <a:gd name="connsiteX4" fmla="*/ 1895258 w 1895258"/>
                <a:gd name="connsiteY4" fmla="*/ 820399 h 1764511"/>
                <a:gd name="connsiteX5" fmla="*/ 1747929 w 1895258"/>
                <a:gd name="connsiteY5" fmla="*/ 967727 h 1764511"/>
                <a:gd name="connsiteX6" fmla="*/ 1711834 w 1895258"/>
                <a:gd name="connsiteY6" fmla="*/ 943082 h 1764511"/>
                <a:gd name="connsiteX7" fmla="*/ 1711834 w 1895258"/>
                <a:gd name="connsiteY7" fmla="*/ 1079830 h 1764511"/>
                <a:gd name="connsiteX8" fmla="*/ 1459259 w 1895258"/>
                <a:gd name="connsiteY8" fmla="*/ 1460878 h 1764511"/>
                <a:gd name="connsiteX9" fmla="*/ 1454813 w 1895258"/>
                <a:gd name="connsiteY9" fmla="*/ 1462258 h 1764511"/>
                <a:gd name="connsiteX10" fmla="*/ 1381166 w 1895258"/>
                <a:gd name="connsiteY10" fmla="*/ 1712721 h 1764511"/>
                <a:gd name="connsiteX11" fmla="*/ 1381834 w 1895258"/>
                <a:gd name="connsiteY11" fmla="*/ 1714271 h 1764511"/>
                <a:gd name="connsiteX12" fmla="*/ 1274602 w 1895258"/>
                <a:gd name="connsiteY12" fmla="*/ 1764511 h 1764511"/>
                <a:gd name="connsiteX13" fmla="*/ 1167370 w 1895258"/>
                <a:gd name="connsiteY13" fmla="*/ 1714271 h 1764511"/>
                <a:gd name="connsiteX14" fmla="*/ 1168039 w 1895258"/>
                <a:gd name="connsiteY14" fmla="*/ 1712719 h 1764511"/>
                <a:gd name="connsiteX15" fmla="*/ 1103543 w 1895258"/>
                <a:gd name="connsiteY15" fmla="*/ 1493376 h 1764511"/>
                <a:gd name="connsiteX16" fmla="*/ 804352 w 1895258"/>
                <a:gd name="connsiteY16" fmla="*/ 1493376 h 1764511"/>
                <a:gd name="connsiteX17" fmla="*/ 739855 w 1895258"/>
                <a:gd name="connsiteY17" fmla="*/ 1712721 h 1764511"/>
                <a:gd name="connsiteX18" fmla="*/ 740523 w 1895258"/>
                <a:gd name="connsiteY18" fmla="*/ 1714271 h 1764511"/>
                <a:gd name="connsiteX19" fmla="*/ 633291 w 1895258"/>
                <a:gd name="connsiteY19" fmla="*/ 1764511 h 1764511"/>
                <a:gd name="connsiteX20" fmla="*/ 526059 w 1895258"/>
                <a:gd name="connsiteY20" fmla="*/ 1714271 h 1764511"/>
                <a:gd name="connsiteX21" fmla="*/ 526728 w 1895258"/>
                <a:gd name="connsiteY21" fmla="*/ 1712719 h 1764511"/>
                <a:gd name="connsiteX22" fmla="*/ 453082 w 1895258"/>
                <a:gd name="connsiteY22" fmla="*/ 1462258 h 1764511"/>
                <a:gd name="connsiteX23" fmla="*/ 448636 w 1895258"/>
                <a:gd name="connsiteY23" fmla="*/ 1460878 h 1764511"/>
                <a:gd name="connsiteX24" fmla="*/ 196060 w 1895258"/>
                <a:gd name="connsiteY24" fmla="*/ 1079830 h 1764511"/>
                <a:gd name="connsiteX25" fmla="*/ 196060 w 1895258"/>
                <a:gd name="connsiteY25" fmla="*/ 934455 h 1764511"/>
                <a:gd name="connsiteX26" fmla="*/ 147329 w 1895258"/>
                <a:gd name="connsiteY26" fmla="*/ 967727 h 1764511"/>
                <a:gd name="connsiteX27" fmla="*/ 0 w 1895258"/>
                <a:gd name="connsiteY27" fmla="*/ 820399 h 1764511"/>
                <a:gd name="connsiteX28" fmla="*/ 262762 w 1895258"/>
                <a:gd name="connsiteY28" fmla="*/ 435559 h 1764511"/>
                <a:gd name="connsiteX29" fmla="*/ 264768 w 1895258"/>
                <a:gd name="connsiteY29" fmla="*/ 437565 h 1764511"/>
                <a:gd name="connsiteX30" fmla="*/ 323583 w 1895258"/>
                <a:gd name="connsiteY30" fmla="*/ 329208 h 1764511"/>
                <a:gd name="connsiteX31" fmla="*/ 942748 w 1895258"/>
                <a:gd name="connsiteY31" fmla="*/ 0 h 176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5258" h="1764511">
                  <a:moveTo>
                    <a:pt x="942748" y="0"/>
                  </a:moveTo>
                  <a:lnTo>
                    <a:pt x="965146" y="0"/>
                  </a:lnTo>
                  <a:cubicBezTo>
                    <a:pt x="1274434" y="0"/>
                    <a:pt x="1539802" y="188046"/>
                    <a:pt x="1653156" y="456044"/>
                  </a:cubicBezTo>
                  <a:lnTo>
                    <a:pt x="1658718" y="473963"/>
                  </a:lnTo>
                  <a:lnTo>
                    <a:pt x="1895258" y="820399"/>
                  </a:lnTo>
                  <a:lnTo>
                    <a:pt x="1747929" y="967727"/>
                  </a:lnTo>
                  <a:lnTo>
                    <a:pt x="1711834" y="943082"/>
                  </a:lnTo>
                  <a:lnTo>
                    <a:pt x="1711834" y="1079830"/>
                  </a:lnTo>
                  <a:cubicBezTo>
                    <a:pt x="1711834" y="1251127"/>
                    <a:pt x="1607687" y="1398098"/>
                    <a:pt x="1459259" y="1460878"/>
                  </a:cubicBezTo>
                  <a:lnTo>
                    <a:pt x="1454813" y="1462258"/>
                  </a:lnTo>
                  <a:lnTo>
                    <a:pt x="1381166" y="1712721"/>
                  </a:lnTo>
                  <a:lnTo>
                    <a:pt x="1381834" y="1714271"/>
                  </a:lnTo>
                  <a:cubicBezTo>
                    <a:pt x="1381834" y="1742018"/>
                    <a:pt x="1333825" y="1764511"/>
                    <a:pt x="1274602" y="1764511"/>
                  </a:cubicBezTo>
                  <a:cubicBezTo>
                    <a:pt x="1215379" y="1764511"/>
                    <a:pt x="1167370" y="1742018"/>
                    <a:pt x="1167370" y="1714271"/>
                  </a:cubicBezTo>
                  <a:lnTo>
                    <a:pt x="1168039" y="1712719"/>
                  </a:lnTo>
                  <a:lnTo>
                    <a:pt x="1103543" y="1493376"/>
                  </a:lnTo>
                  <a:lnTo>
                    <a:pt x="804352" y="1493376"/>
                  </a:lnTo>
                  <a:lnTo>
                    <a:pt x="739855" y="1712721"/>
                  </a:lnTo>
                  <a:lnTo>
                    <a:pt x="740523" y="1714271"/>
                  </a:lnTo>
                  <a:cubicBezTo>
                    <a:pt x="740523" y="1742018"/>
                    <a:pt x="692514" y="1764511"/>
                    <a:pt x="633291" y="1764511"/>
                  </a:cubicBezTo>
                  <a:cubicBezTo>
                    <a:pt x="574068" y="1764511"/>
                    <a:pt x="526059" y="1742018"/>
                    <a:pt x="526059" y="1714271"/>
                  </a:cubicBezTo>
                  <a:lnTo>
                    <a:pt x="526728" y="1712719"/>
                  </a:lnTo>
                  <a:lnTo>
                    <a:pt x="453082" y="1462258"/>
                  </a:lnTo>
                  <a:lnTo>
                    <a:pt x="448636" y="1460878"/>
                  </a:lnTo>
                  <a:cubicBezTo>
                    <a:pt x="300208" y="1398098"/>
                    <a:pt x="196060" y="1251127"/>
                    <a:pt x="196060" y="1079830"/>
                  </a:cubicBezTo>
                  <a:lnTo>
                    <a:pt x="196060" y="934455"/>
                  </a:lnTo>
                  <a:lnTo>
                    <a:pt x="147329" y="967727"/>
                  </a:lnTo>
                  <a:lnTo>
                    <a:pt x="0" y="820399"/>
                  </a:lnTo>
                  <a:lnTo>
                    <a:pt x="262762" y="435559"/>
                  </a:lnTo>
                  <a:lnTo>
                    <a:pt x="264768" y="437565"/>
                  </a:lnTo>
                  <a:lnTo>
                    <a:pt x="323583" y="329208"/>
                  </a:lnTo>
                  <a:cubicBezTo>
                    <a:pt x="457768" y="130588"/>
                    <a:pt x="685008" y="0"/>
                    <a:pt x="94274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B262AC92-CC0C-40FF-BE1E-3A6EAE454EED}"/>
                </a:ext>
              </a:extLst>
            </p:cNvPr>
            <p:cNvSpPr/>
            <p:nvPr/>
          </p:nvSpPr>
          <p:spPr>
            <a:xfrm rot="2700000">
              <a:off x="6850193" y="9180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8927645E-6EBC-4CF1-8BDE-B1CA15339AC6}"/>
                </a:ext>
              </a:extLst>
            </p:cNvPr>
            <p:cNvSpPr/>
            <p:nvPr/>
          </p:nvSpPr>
          <p:spPr>
            <a:xfrm>
              <a:off x="7473166" y="17950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CA0981ED-17C6-4AC0-A0DF-6447700E1312}"/>
                </a:ext>
              </a:extLst>
            </p:cNvPr>
            <p:cNvSpPr/>
            <p:nvPr/>
          </p:nvSpPr>
          <p:spPr>
            <a:xfrm>
              <a:off x="8114477" y="17950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9EE55BA2-F5CD-42BD-A6D2-2A95E4360B29}"/>
                </a:ext>
              </a:extLst>
            </p:cNvPr>
            <p:cNvSpPr/>
            <p:nvPr/>
          </p:nvSpPr>
          <p:spPr>
            <a:xfrm rot="18900000" flipH="1">
              <a:off x="8756473" y="9180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60B5BB6-AEED-48F8-B3D7-078B0E78A811}"/>
                </a:ext>
              </a:extLst>
            </p:cNvPr>
            <p:cNvGrpSpPr/>
            <p:nvPr/>
          </p:nvGrpSpPr>
          <p:grpSpPr>
            <a:xfrm>
              <a:off x="6633549" y="-1489638"/>
              <a:ext cx="2682633" cy="2051282"/>
              <a:chOff x="6633549" y="796362"/>
              <a:chExt cx="2682633" cy="2051282"/>
            </a:xfrm>
          </p:grpSpPr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DAEFDFFB-3478-497F-A687-23E830E53798}"/>
                  </a:ext>
                </a:extLst>
              </p:cNvPr>
              <p:cNvSpPr/>
              <p:nvPr/>
            </p:nvSpPr>
            <p:spPr>
              <a:xfrm>
                <a:off x="6633549" y="1063062"/>
                <a:ext cx="785359" cy="288364"/>
              </a:xfrm>
              <a:prstGeom prst="ellipse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211BBDB5-4597-47AD-8843-A9BE432EEA0C}"/>
                  </a:ext>
                </a:extLst>
              </p:cNvPr>
              <p:cNvSpPr/>
              <p:nvPr/>
            </p:nvSpPr>
            <p:spPr>
              <a:xfrm>
                <a:off x="8530823" y="1063062"/>
                <a:ext cx="785359" cy="288364"/>
              </a:xfrm>
              <a:prstGeom prst="ellipse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上の 2 つの角を丸める 115">
                <a:extLst>
                  <a:ext uri="{FF2B5EF4-FFF2-40B4-BE49-F238E27FC236}">
                    <a16:creationId xmlns:a16="http://schemas.microsoft.com/office/drawing/2014/main" id="{8E7A37DC-261D-4CF4-AF55-C2381F1D55DA}"/>
                  </a:ext>
                </a:extLst>
              </p:cNvPr>
              <p:cNvSpPr/>
              <p:nvPr/>
            </p:nvSpPr>
            <p:spPr>
              <a:xfrm>
                <a:off x="6999202" y="796362"/>
                <a:ext cx="1951327" cy="19812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1FB4F199-6A2D-479C-ACBE-D92F0C3CF469}"/>
                  </a:ext>
                </a:extLst>
              </p:cNvPr>
              <p:cNvSpPr/>
              <p:nvPr/>
            </p:nvSpPr>
            <p:spPr>
              <a:xfrm>
                <a:off x="7372582" y="22380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1446AD45-06B4-41B9-A986-85BF563C31B7}"/>
                  </a:ext>
                </a:extLst>
              </p:cNvPr>
              <p:cNvSpPr/>
              <p:nvPr/>
            </p:nvSpPr>
            <p:spPr>
              <a:xfrm>
                <a:off x="7502729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4C44E6BB-847B-45FC-A44F-5A212A02F8F2}"/>
                  </a:ext>
                </a:extLst>
              </p:cNvPr>
              <p:cNvSpPr/>
              <p:nvPr/>
            </p:nvSpPr>
            <p:spPr>
              <a:xfrm>
                <a:off x="8158049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40CE4F4C-F660-4260-87F0-DEE4FEED2AC2}"/>
                  </a:ext>
                </a:extLst>
              </p:cNvPr>
              <p:cNvSpPr/>
              <p:nvPr/>
            </p:nvSpPr>
            <p:spPr>
              <a:xfrm>
                <a:off x="6999201" y="963987"/>
                <a:ext cx="1951328" cy="1319791"/>
              </a:xfrm>
              <a:custGeom>
                <a:avLst/>
                <a:gdLst>
                  <a:gd name="connsiteX0" fmla="*/ 439116 w 1951328"/>
                  <a:gd name="connsiteY0" fmla="*/ 859 h 1319791"/>
                  <a:gd name="connsiteX1" fmla="*/ 451477 w 1951328"/>
                  <a:gd name="connsiteY1" fmla="*/ 7568 h 1319791"/>
                  <a:gd name="connsiteX2" fmla="*/ 746759 w 1951328"/>
                  <a:gd name="connsiteY2" fmla="*/ 562927 h 1319791"/>
                  <a:gd name="connsiteX3" fmla="*/ 746758 w 1951328"/>
                  <a:gd name="connsiteY3" fmla="*/ 650051 h 1319791"/>
                  <a:gd name="connsiteX4" fmla="*/ 77018 w 1951328"/>
                  <a:gd name="connsiteY4" fmla="*/ 1319791 h 1319791"/>
                  <a:gd name="connsiteX5" fmla="*/ 77019 w 1951328"/>
                  <a:gd name="connsiteY5" fmla="*/ 1319790 h 1319791"/>
                  <a:gd name="connsiteX6" fmla="*/ 3210 w 1951328"/>
                  <a:gd name="connsiteY6" fmla="*/ 1312350 h 1319791"/>
                  <a:gd name="connsiteX7" fmla="*/ 0 w 1951328"/>
                  <a:gd name="connsiteY7" fmla="*/ 1280510 h 1319791"/>
                  <a:gd name="connsiteX8" fmla="*/ 0 w 1951328"/>
                  <a:gd name="connsiteY8" fmla="*/ 815335 h 1319791"/>
                  <a:gd name="connsiteX9" fmla="*/ 430161 w 1951328"/>
                  <a:gd name="connsiteY9" fmla="*/ 6299 h 1319791"/>
                  <a:gd name="connsiteX10" fmla="*/ 1510798 w 1951328"/>
                  <a:gd name="connsiteY10" fmla="*/ 0 h 1319791"/>
                  <a:gd name="connsiteX11" fmla="*/ 1521167 w 1951328"/>
                  <a:gd name="connsiteY11" fmla="*/ 6299 h 1319791"/>
                  <a:gd name="connsiteX12" fmla="*/ 1951328 w 1951328"/>
                  <a:gd name="connsiteY12" fmla="*/ 815335 h 1319791"/>
                  <a:gd name="connsiteX13" fmla="*/ 1951327 w 1951328"/>
                  <a:gd name="connsiteY13" fmla="*/ 1280510 h 1319791"/>
                  <a:gd name="connsiteX14" fmla="*/ 1948148 w 1951328"/>
                  <a:gd name="connsiteY14" fmla="*/ 1312045 h 1319791"/>
                  <a:gd name="connsiteX15" fmla="*/ 1871312 w 1951328"/>
                  <a:gd name="connsiteY15" fmla="*/ 1319791 h 1319791"/>
                  <a:gd name="connsiteX16" fmla="*/ 1871313 w 1951328"/>
                  <a:gd name="connsiteY16" fmla="*/ 1319790 h 1319791"/>
                  <a:gd name="connsiteX17" fmla="*/ 1201573 w 1951328"/>
                  <a:gd name="connsiteY17" fmla="*/ 650050 h 1319791"/>
                  <a:gd name="connsiteX18" fmla="*/ 1201573 w 1951328"/>
                  <a:gd name="connsiteY18" fmla="*/ 562927 h 1319791"/>
                  <a:gd name="connsiteX19" fmla="*/ 1496855 w 1951328"/>
                  <a:gd name="connsiteY19" fmla="*/ 7568 h 1319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51328" h="1319791">
                    <a:moveTo>
                      <a:pt x="439116" y="859"/>
                    </a:moveTo>
                    <a:lnTo>
                      <a:pt x="451477" y="7568"/>
                    </a:lnTo>
                    <a:cubicBezTo>
                      <a:pt x="629629" y="127925"/>
                      <a:pt x="746759" y="331748"/>
                      <a:pt x="746759" y="562927"/>
                    </a:cubicBezTo>
                    <a:cubicBezTo>
                      <a:pt x="746759" y="591968"/>
                      <a:pt x="746758" y="621010"/>
                      <a:pt x="746758" y="650051"/>
                    </a:cubicBezTo>
                    <a:cubicBezTo>
                      <a:pt x="746758" y="1019938"/>
                      <a:pt x="446905" y="1319791"/>
                      <a:pt x="77018" y="1319791"/>
                    </a:cubicBezTo>
                    <a:lnTo>
                      <a:pt x="77019" y="1319790"/>
                    </a:lnTo>
                    <a:lnTo>
                      <a:pt x="3210" y="1312350"/>
                    </a:lnTo>
                    <a:lnTo>
                      <a:pt x="0" y="1280510"/>
                    </a:lnTo>
                    <a:lnTo>
                      <a:pt x="0" y="815335"/>
                    </a:lnTo>
                    <a:cubicBezTo>
                      <a:pt x="0" y="478558"/>
                      <a:pt x="170633" y="181633"/>
                      <a:pt x="430161" y="6299"/>
                    </a:cubicBezTo>
                    <a:close/>
                    <a:moveTo>
                      <a:pt x="1510798" y="0"/>
                    </a:moveTo>
                    <a:lnTo>
                      <a:pt x="1521167" y="6299"/>
                    </a:lnTo>
                    <a:cubicBezTo>
                      <a:pt x="1780695" y="181633"/>
                      <a:pt x="1951328" y="478558"/>
                      <a:pt x="1951328" y="815335"/>
                    </a:cubicBezTo>
                    <a:cubicBezTo>
                      <a:pt x="1951328" y="970393"/>
                      <a:pt x="1951327" y="1125452"/>
                      <a:pt x="1951327" y="1280510"/>
                    </a:cubicBezTo>
                    <a:lnTo>
                      <a:pt x="1948148" y="1312045"/>
                    </a:lnTo>
                    <a:lnTo>
                      <a:pt x="1871312" y="1319791"/>
                    </a:lnTo>
                    <a:lnTo>
                      <a:pt x="1871313" y="1319790"/>
                    </a:lnTo>
                    <a:cubicBezTo>
                      <a:pt x="1501426" y="1319790"/>
                      <a:pt x="1201573" y="1019937"/>
                      <a:pt x="1201573" y="650050"/>
                    </a:cubicBezTo>
                    <a:lnTo>
                      <a:pt x="1201573" y="562927"/>
                    </a:lnTo>
                    <a:cubicBezTo>
                      <a:pt x="1201573" y="331748"/>
                      <a:pt x="1318703" y="127925"/>
                      <a:pt x="1496855" y="7568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8E038092-D0DB-4AFA-A220-416E57187074}"/>
                  </a:ext>
                </a:extLst>
              </p:cNvPr>
              <p:cNvGrpSpPr/>
              <p:nvPr/>
            </p:nvGrpSpPr>
            <p:grpSpPr>
              <a:xfrm>
                <a:off x="7104526" y="1408473"/>
                <a:ext cx="500234" cy="500234"/>
                <a:chOff x="1114603" y="3901440"/>
                <a:chExt cx="513020" cy="513020"/>
              </a:xfrm>
            </p:grpSpPr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760570DE-D01A-463E-BFD5-31DA9554824B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DF06A2CE-F5B1-41FC-9496-6B522C8B2DB5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78E0EF21-87B7-47D9-BACA-F65DA255425C}"/>
                  </a:ext>
                </a:extLst>
              </p:cNvPr>
              <p:cNvGrpSpPr/>
              <p:nvPr/>
            </p:nvGrpSpPr>
            <p:grpSpPr>
              <a:xfrm>
                <a:off x="8344756" y="1408473"/>
                <a:ext cx="500234" cy="500234"/>
                <a:chOff x="1114603" y="3901440"/>
                <a:chExt cx="513020" cy="513020"/>
              </a:xfrm>
            </p:grpSpPr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42590926-4D5D-4710-953E-12F67FB3AADD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8320A57E-DE5E-4335-80EF-BF4F1304E75A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A8E5551-729E-4CF2-95D8-8B2A482FCD44}"/>
              </a:ext>
            </a:extLst>
          </p:cNvPr>
          <p:cNvGrpSpPr/>
          <p:nvPr/>
        </p:nvGrpSpPr>
        <p:grpSpPr>
          <a:xfrm>
            <a:off x="4074951" y="1103497"/>
            <a:ext cx="1797527" cy="2345361"/>
            <a:chOff x="3642699" y="-1489638"/>
            <a:chExt cx="2682633" cy="3500221"/>
          </a:xfrm>
        </p:grpSpPr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3C04705B-5AF2-48EC-98FA-7AFDD03CBD36}"/>
                </a:ext>
              </a:extLst>
            </p:cNvPr>
            <p:cNvSpPr/>
            <p:nvPr/>
          </p:nvSpPr>
          <p:spPr>
            <a:xfrm>
              <a:off x="4041267" y="93795"/>
              <a:ext cx="1895258" cy="1764511"/>
            </a:xfrm>
            <a:custGeom>
              <a:avLst/>
              <a:gdLst>
                <a:gd name="connsiteX0" fmla="*/ 942748 w 1895258"/>
                <a:gd name="connsiteY0" fmla="*/ 0 h 1764511"/>
                <a:gd name="connsiteX1" fmla="*/ 965146 w 1895258"/>
                <a:gd name="connsiteY1" fmla="*/ 0 h 1764511"/>
                <a:gd name="connsiteX2" fmla="*/ 1653156 w 1895258"/>
                <a:gd name="connsiteY2" fmla="*/ 456044 h 1764511"/>
                <a:gd name="connsiteX3" fmla="*/ 1658718 w 1895258"/>
                <a:gd name="connsiteY3" fmla="*/ 473963 h 1764511"/>
                <a:gd name="connsiteX4" fmla="*/ 1895258 w 1895258"/>
                <a:gd name="connsiteY4" fmla="*/ 820399 h 1764511"/>
                <a:gd name="connsiteX5" fmla="*/ 1747929 w 1895258"/>
                <a:gd name="connsiteY5" fmla="*/ 967727 h 1764511"/>
                <a:gd name="connsiteX6" fmla="*/ 1711834 w 1895258"/>
                <a:gd name="connsiteY6" fmla="*/ 943082 h 1764511"/>
                <a:gd name="connsiteX7" fmla="*/ 1711834 w 1895258"/>
                <a:gd name="connsiteY7" fmla="*/ 1079830 h 1764511"/>
                <a:gd name="connsiteX8" fmla="*/ 1459259 w 1895258"/>
                <a:gd name="connsiteY8" fmla="*/ 1460878 h 1764511"/>
                <a:gd name="connsiteX9" fmla="*/ 1454813 w 1895258"/>
                <a:gd name="connsiteY9" fmla="*/ 1462258 h 1764511"/>
                <a:gd name="connsiteX10" fmla="*/ 1381166 w 1895258"/>
                <a:gd name="connsiteY10" fmla="*/ 1712721 h 1764511"/>
                <a:gd name="connsiteX11" fmla="*/ 1381834 w 1895258"/>
                <a:gd name="connsiteY11" fmla="*/ 1714271 h 1764511"/>
                <a:gd name="connsiteX12" fmla="*/ 1274602 w 1895258"/>
                <a:gd name="connsiteY12" fmla="*/ 1764511 h 1764511"/>
                <a:gd name="connsiteX13" fmla="*/ 1167370 w 1895258"/>
                <a:gd name="connsiteY13" fmla="*/ 1714271 h 1764511"/>
                <a:gd name="connsiteX14" fmla="*/ 1168039 w 1895258"/>
                <a:gd name="connsiteY14" fmla="*/ 1712719 h 1764511"/>
                <a:gd name="connsiteX15" fmla="*/ 1103543 w 1895258"/>
                <a:gd name="connsiteY15" fmla="*/ 1493376 h 1764511"/>
                <a:gd name="connsiteX16" fmla="*/ 804352 w 1895258"/>
                <a:gd name="connsiteY16" fmla="*/ 1493376 h 1764511"/>
                <a:gd name="connsiteX17" fmla="*/ 739855 w 1895258"/>
                <a:gd name="connsiteY17" fmla="*/ 1712721 h 1764511"/>
                <a:gd name="connsiteX18" fmla="*/ 740523 w 1895258"/>
                <a:gd name="connsiteY18" fmla="*/ 1714271 h 1764511"/>
                <a:gd name="connsiteX19" fmla="*/ 633291 w 1895258"/>
                <a:gd name="connsiteY19" fmla="*/ 1764511 h 1764511"/>
                <a:gd name="connsiteX20" fmla="*/ 526059 w 1895258"/>
                <a:gd name="connsiteY20" fmla="*/ 1714271 h 1764511"/>
                <a:gd name="connsiteX21" fmla="*/ 526728 w 1895258"/>
                <a:gd name="connsiteY21" fmla="*/ 1712719 h 1764511"/>
                <a:gd name="connsiteX22" fmla="*/ 453082 w 1895258"/>
                <a:gd name="connsiteY22" fmla="*/ 1462258 h 1764511"/>
                <a:gd name="connsiteX23" fmla="*/ 448636 w 1895258"/>
                <a:gd name="connsiteY23" fmla="*/ 1460878 h 1764511"/>
                <a:gd name="connsiteX24" fmla="*/ 196060 w 1895258"/>
                <a:gd name="connsiteY24" fmla="*/ 1079830 h 1764511"/>
                <a:gd name="connsiteX25" fmla="*/ 196060 w 1895258"/>
                <a:gd name="connsiteY25" fmla="*/ 934455 h 1764511"/>
                <a:gd name="connsiteX26" fmla="*/ 147329 w 1895258"/>
                <a:gd name="connsiteY26" fmla="*/ 967727 h 1764511"/>
                <a:gd name="connsiteX27" fmla="*/ 0 w 1895258"/>
                <a:gd name="connsiteY27" fmla="*/ 820399 h 1764511"/>
                <a:gd name="connsiteX28" fmla="*/ 262762 w 1895258"/>
                <a:gd name="connsiteY28" fmla="*/ 435559 h 1764511"/>
                <a:gd name="connsiteX29" fmla="*/ 264768 w 1895258"/>
                <a:gd name="connsiteY29" fmla="*/ 437565 h 1764511"/>
                <a:gd name="connsiteX30" fmla="*/ 323583 w 1895258"/>
                <a:gd name="connsiteY30" fmla="*/ 329208 h 1764511"/>
                <a:gd name="connsiteX31" fmla="*/ 942748 w 1895258"/>
                <a:gd name="connsiteY31" fmla="*/ 0 h 176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5258" h="1764511">
                  <a:moveTo>
                    <a:pt x="942748" y="0"/>
                  </a:moveTo>
                  <a:lnTo>
                    <a:pt x="965146" y="0"/>
                  </a:lnTo>
                  <a:cubicBezTo>
                    <a:pt x="1274434" y="0"/>
                    <a:pt x="1539802" y="188046"/>
                    <a:pt x="1653156" y="456044"/>
                  </a:cubicBezTo>
                  <a:lnTo>
                    <a:pt x="1658718" y="473963"/>
                  </a:lnTo>
                  <a:lnTo>
                    <a:pt x="1895258" y="820399"/>
                  </a:lnTo>
                  <a:lnTo>
                    <a:pt x="1747929" y="967727"/>
                  </a:lnTo>
                  <a:lnTo>
                    <a:pt x="1711834" y="943082"/>
                  </a:lnTo>
                  <a:lnTo>
                    <a:pt x="1711834" y="1079830"/>
                  </a:lnTo>
                  <a:cubicBezTo>
                    <a:pt x="1711834" y="1251127"/>
                    <a:pt x="1607687" y="1398098"/>
                    <a:pt x="1459259" y="1460878"/>
                  </a:cubicBezTo>
                  <a:lnTo>
                    <a:pt x="1454813" y="1462258"/>
                  </a:lnTo>
                  <a:lnTo>
                    <a:pt x="1381166" y="1712721"/>
                  </a:lnTo>
                  <a:lnTo>
                    <a:pt x="1381834" y="1714271"/>
                  </a:lnTo>
                  <a:cubicBezTo>
                    <a:pt x="1381834" y="1742018"/>
                    <a:pt x="1333825" y="1764511"/>
                    <a:pt x="1274602" y="1764511"/>
                  </a:cubicBezTo>
                  <a:cubicBezTo>
                    <a:pt x="1215379" y="1764511"/>
                    <a:pt x="1167370" y="1742018"/>
                    <a:pt x="1167370" y="1714271"/>
                  </a:cubicBezTo>
                  <a:lnTo>
                    <a:pt x="1168039" y="1712719"/>
                  </a:lnTo>
                  <a:lnTo>
                    <a:pt x="1103543" y="1493376"/>
                  </a:lnTo>
                  <a:lnTo>
                    <a:pt x="804352" y="1493376"/>
                  </a:lnTo>
                  <a:lnTo>
                    <a:pt x="739855" y="1712721"/>
                  </a:lnTo>
                  <a:lnTo>
                    <a:pt x="740523" y="1714271"/>
                  </a:lnTo>
                  <a:cubicBezTo>
                    <a:pt x="740523" y="1742018"/>
                    <a:pt x="692514" y="1764511"/>
                    <a:pt x="633291" y="1764511"/>
                  </a:cubicBezTo>
                  <a:cubicBezTo>
                    <a:pt x="574068" y="1764511"/>
                    <a:pt x="526059" y="1742018"/>
                    <a:pt x="526059" y="1714271"/>
                  </a:cubicBezTo>
                  <a:lnTo>
                    <a:pt x="526728" y="1712719"/>
                  </a:lnTo>
                  <a:lnTo>
                    <a:pt x="453082" y="1462258"/>
                  </a:lnTo>
                  <a:lnTo>
                    <a:pt x="448636" y="1460878"/>
                  </a:lnTo>
                  <a:cubicBezTo>
                    <a:pt x="300208" y="1398098"/>
                    <a:pt x="196060" y="1251127"/>
                    <a:pt x="196060" y="1079830"/>
                  </a:cubicBezTo>
                  <a:lnTo>
                    <a:pt x="196060" y="934455"/>
                  </a:lnTo>
                  <a:lnTo>
                    <a:pt x="147329" y="967727"/>
                  </a:lnTo>
                  <a:lnTo>
                    <a:pt x="0" y="820399"/>
                  </a:lnTo>
                  <a:lnTo>
                    <a:pt x="262762" y="435559"/>
                  </a:lnTo>
                  <a:lnTo>
                    <a:pt x="264768" y="437565"/>
                  </a:lnTo>
                  <a:lnTo>
                    <a:pt x="323583" y="329208"/>
                  </a:lnTo>
                  <a:cubicBezTo>
                    <a:pt x="457768" y="130588"/>
                    <a:pt x="685008" y="0"/>
                    <a:pt x="94274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936E701A-6D5B-4852-B566-4497CC943C52}"/>
                </a:ext>
              </a:extLst>
            </p:cNvPr>
            <p:cNvSpPr/>
            <p:nvPr/>
          </p:nvSpPr>
          <p:spPr>
            <a:xfrm rot="2700000">
              <a:off x="3883156" y="9180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070D3C62-3AEC-49F7-B7E1-00183D60908C}"/>
                </a:ext>
              </a:extLst>
            </p:cNvPr>
            <p:cNvSpPr/>
            <p:nvPr/>
          </p:nvSpPr>
          <p:spPr>
            <a:xfrm>
              <a:off x="4506129" y="17950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A714A64E-E828-4AF5-B13E-AA310C30C8AE}"/>
                </a:ext>
              </a:extLst>
            </p:cNvPr>
            <p:cNvSpPr/>
            <p:nvPr/>
          </p:nvSpPr>
          <p:spPr>
            <a:xfrm>
              <a:off x="5147440" y="17950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6897D70A-EA7C-4B91-BBCE-9AB3788C38C1}"/>
                </a:ext>
              </a:extLst>
            </p:cNvPr>
            <p:cNvSpPr/>
            <p:nvPr/>
          </p:nvSpPr>
          <p:spPr>
            <a:xfrm rot="18900000" flipH="1">
              <a:off x="5789436" y="9180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07C446F-1AD7-4CE8-AD73-9E9923697C6E}"/>
                </a:ext>
              </a:extLst>
            </p:cNvPr>
            <p:cNvGrpSpPr/>
            <p:nvPr/>
          </p:nvGrpSpPr>
          <p:grpSpPr>
            <a:xfrm>
              <a:off x="3642699" y="-1489638"/>
              <a:ext cx="2682633" cy="2051282"/>
              <a:chOff x="3642699" y="796362"/>
              <a:chExt cx="2682633" cy="2051282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0A9A3234-3174-433E-BF8B-1EE7CB41254C}"/>
                  </a:ext>
                </a:extLst>
              </p:cNvPr>
              <p:cNvSpPr/>
              <p:nvPr/>
            </p:nvSpPr>
            <p:spPr>
              <a:xfrm>
                <a:off x="3642699" y="1063062"/>
                <a:ext cx="785359" cy="28836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4C8ECF45-646F-4F6F-9443-FDF697E73A8C}"/>
                  </a:ext>
                </a:extLst>
              </p:cNvPr>
              <p:cNvSpPr/>
              <p:nvPr/>
            </p:nvSpPr>
            <p:spPr>
              <a:xfrm>
                <a:off x="5539973" y="1063062"/>
                <a:ext cx="785359" cy="28836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C4883271-6004-445A-83EF-108F684F64BC}"/>
                  </a:ext>
                </a:extLst>
              </p:cNvPr>
              <p:cNvSpPr/>
              <p:nvPr/>
            </p:nvSpPr>
            <p:spPr>
              <a:xfrm>
                <a:off x="4008352" y="796362"/>
                <a:ext cx="1951327" cy="19812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E81AA912-A34B-44CE-93D2-5FCA47AE3D4E}"/>
                  </a:ext>
                </a:extLst>
              </p:cNvPr>
              <p:cNvSpPr/>
              <p:nvPr/>
            </p:nvSpPr>
            <p:spPr>
              <a:xfrm>
                <a:off x="4381732" y="22380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rgbClr val="FF00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278B9475-2BE8-4BC8-BFE1-A2D8E37FF71F}"/>
                  </a:ext>
                </a:extLst>
              </p:cNvPr>
              <p:cNvSpPr/>
              <p:nvPr/>
            </p:nvSpPr>
            <p:spPr>
              <a:xfrm>
                <a:off x="4511879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BB053AD5-503B-48C8-A1DE-3779A1576DD8}"/>
                  </a:ext>
                </a:extLst>
              </p:cNvPr>
              <p:cNvSpPr/>
              <p:nvPr/>
            </p:nvSpPr>
            <p:spPr>
              <a:xfrm>
                <a:off x="5167199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9FB11A00-293B-431D-8CA7-A0A7C422045D}"/>
                  </a:ext>
                </a:extLst>
              </p:cNvPr>
              <p:cNvSpPr/>
              <p:nvPr/>
            </p:nvSpPr>
            <p:spPr>
              <a:xfrm>
                <a:off x="4008351" y="963987"/>
                <a:ext cx="1951328" cy="1319791"/>
              </a:xfrm>
              <a:custGeom>
                <a:avLst/>
                <a:gdLst>
                  <a:gd name="connsiteX0" fmla="*/ 439116 w 1951328"/>
                  <a:gd name="connsiteY0" fmla="*/ 859 h 1319791"/>
                  <a:gd name="connsiteX1" fmla="*/ 451477 w 1951328"/>
                  <a:gd name="connsiteY1" fmla="*/ 7568 h 1319791"/>
                  <a:gd name="connsiteX2" fmla="*/ 746759 w 1951328"/>
                  <a:gd name="connsiteY2" fmla="*/ 562927 h 1319791"/>
                  <a:gd name="connsiteX3" fmla="*/ 746758 w 1951328"/>
                  <a:gd name="connsiteY3" fmla="*/ 650051 h 1319791"/>
                  <a:gd name="connsiteX4" fmla="*/ 77018 w 1951328"/>
                  <a:gd name="connsiteY4" fmla="*/ 1319791 h 1319791"/>
                  <a:gd name="connsiteX5" fmla="*/ 77019 w 1951328"/>
                  <a:gd name="connsiteY5" fmla="*/ 1319790 h 1319791"/>
                  <a:gd name="connsiteX6" fmla="*/ 3210 w 1951328"/>
                  <a:gd name="connsiteY6" fmla="*/ 1312350 h 1319791"/>
                  <a:gd name="connsiteX7" fmla="*/ 0 w 1951328"/>
                  <a:gd name="connsiteY7" fmla="*/ 1280510 h 1319791"/>
                  <a:gd name="connsiteX8" fmla="*/ 0 w 1951328"/>
                  <a:gd name="connsiteY8" fmla="*/ 815335 h 1319791"/>
                  <a:gd name="connsiteX9" fmla="*/ 430161 w 1951328"/>
                  <a:gd name="connsiteY9" fmla="*/ 6299 h 1319791"/>
                  <a:gd name="connsiteX10" fmla="*/ 1510798 w 1951328"/>
                  <a:gd name="connsiteY10" fmla="*/ 0 h 1319791"/>
                  <a:gd name="connsiteX11" fmla="*/ 1521167 w 1951328"/>
                  <a:gd name="connsiteY11" fmla="*/ 6299 h 1319791"/>
                  <a:gd name="connsiteX12" fmla="*/ 1951328 w 1951328"/>
                  <a:gd name="connsiteY12" fmla="*/ 815335 h 1319791"/>
                  <a:gd name="connsiteX13" fmla="*/ 1951327 w 1951328"/>
                  <a:gd name="connsiteY13" fmla="*/ 1280510 h 1319791"/>
                  <a:gd name="connsiteX14" fmla="*/ 1948148 w 1951328"/>
                  <a:gd name="connsiteY14" fmla="*/ 1312045 h 1319791"/>
                  <a:gd name="connsiteX15" fmla="*/ 1871312 w 1951328"/>
                  <a:gd name="connsiteY15" fmla="*/ 1319791 h 1319791"/>
                  <a:gd name="connsiteX16" fmla="*/ 1871313 w 1951328"/>
                  <a:gd name="connsiteY16" fmla="*/ 1319790 h 1319791"/>
                  <a:gd name="connsiteX17" fmla="*/ 1201573 w 1951328"/>
                  <a:gd name="connsiteY17" fmla="*/ 650050 h 1319791"/>
                  <a:gd name="connsiteX18" fmla="*/ 1201573 w 1951328"/>
                  <a:gd name="connsiteY18" fmla="*/ 562927 h 1319791"/>
                  <a:gd name="connsiteX19" fmla="*/ 1496855 w 1951328"/>
                  <a:gd name="connsiteY19" fmla="*/ 7568 h 1319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51328" h="1319791">
                    <a:moveTo>
                      <a:pt x="439116" y="859"/>
                    </a:moveTo>
                    <a:lnTo>
                      <a:pt x="451477" y="7568"/>
                    </a:lnTo>
                    <a:cubicBezTo>
                      <a:pt x="629629" y="127925"/>
                      <a:pt x="746759" y="331748"/>
                      <a:pt x="746759" y="562927"/>
                    </a:cubicBezTo>
                    <a:cubicBezTo>
                      <a:pt x="746759" y="591968"/>
                      <a:pt x="746758" y="621010"/>
                      <a:pt x="746758" y="650051"/>
                    </a:cubicBezTo>
                    <a:cubicBezTo>
                      <a:pt x="746758" y="1019938"/>
                      <a:pt x="446905" y="1319791"/>
                      <a:pt x="77018" y="1319791"/>
                    </a:cubicBezTo>
                    <a:lnTo>
                      <a:pt x="77019" y="1319790"/>
                    </a:lnTo>
                    <a:lnTo>
                      <a:pt x="3210" y="1312350"/>
                    </a:lnTo>
                    <a:lnTo>
                      <a:pt x="0" y="1280510"/>
                    </a:lnTo>
                    <a:lnTo>
                      <a:pt x="0" y="815335"/>
                    </a:lnTo>
                    <a:cubicBezTo>
                      <a:pt x="0" y="478558"/>
                      <a:pt x="170633" y="181633"/>
                      <a:pt x="430161" y="6299"/>
                    </a:cubicBezTo>
                    <a:close/>
                    <a:moveTo>
                      <a:pt x="1510798" y="0"/>
                    </a:moveTo>
                    <a:lnTo>
                      <a:pt x="1521167" y="6299"/>
                    </a:lnTo>
                    <a:cubicBezTo>
                      <a:pt x="1780695" y="181633"/>
                      <a:pt x="1951328" y="478558"/>
                      <a:pt x="1951328" y="815335"/>
                    </a:cubicBezTo>
                    <a:cubicBezTo>
                      <a:pt x="1951328" y="970393"/>
                      <a:pt x="1951327" y="1125452"/>
                      <a:pt x="1951327" y="1280510"/>
                    </a:cubicBezTo>
                    <a:lnTo>
                      <a:pt x="1948148" y="1312045"/>
                    </a:lnTo>
                    <a:lnTo>
                      <a:pt x="1871312" y="1319791"/>
                    </a:lnTo>
                    <a:lnTo>
                      <a:pt x="1871313" y="1319790"/>
                    </a:lnTo>
                    <a:cubicBezTo>
                      <a:pt x="1501426" y="1319790"/>
                      <a:pt x="1201573" y="1019937"/>
                      <a:pt x="1201573" y="650050"/>
                    </a:cubicBezTo>
                    <a:lnTo>
                      <a:pt x="1201573" y="562927"/>
                    </a:lnTo>
                    <a:cubicBezTo>
                      <a:pt x="1201573" y="331748"/>
                      <a:pt x="1318703" y="127925"/>
                      <a:pt x="1496855" y="756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4552EBE7-C3F6-4B11-A51A-67488311B18B}"/>
                  </a:ext>
                </a:extLst>
              </p:cNvPr>
              <p:cNvGrpSpPr/>
              <p:nvPr/>
            </p:nvGrpSpPr>
            <p:grpSpPr>
              <a:xfrm>
                <a:off x="4117486" y="1408473"/>
                <a:ext cx="500234" cy="500234"/>
                <a:chOff x="1114603" y="3901440"/>
                <a:chExt cx="513020" cy="513020"/>
              </a:xfrm>
            </p:grpSpPr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BF72A301-1AA8-4632-AFF5-45BEB4574B2F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2F33D084-DDD9-4B2C-9E3B-B466D5FBD89A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E937053A-55B3-4C0C-8D19-15E940831619}"/>
                  </a:ext>
                </a:extLst>
              </p:cNvPr>
              <p:cNvGrpSpPr/>
              <p:nvPr/>
            </p:nvGrpSpPr>
            <p:grpSpPr>
              <a:xfrm>
                <a:off x="5357716" y="1408473"/>
                <a:ext cx="500234" cy="500234"/>
                <a:chOff x="1114603" y="3901440"/>
                <a:chExt cx="513020" cy="513020"/>
              </a:xfrm>
            </p:grpSpPr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ECEE8131-2BC8-4290-B9BE-AEB304DC54E7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B458D6B6-1380-46F2-93BC-82FAAD5C1635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2990F05-3E7E-4F6A-9B07-1305AE1C9B66}"/>
              </a:ext>
            </a:extLst>
          </p:cNvPr>
          <p:cNvGrpSpPr/>
          <p:nvPr/>
        </p:nvGrpSpPr>
        <p:grpSpPr>
          <a:xfrm>
            <a:off x="1105335" y="948961"/>
            <a:ext cx="1797527" cy="2499897"/>
            <a:chOff x="632080" y="-1720268"/>
            <a:chExt cx="2682633" cy="3730851"/>
          </a:xfrm>
        </p:grpSpPr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5F17F9AB-65C8-42E4-AA4A-DFCACA9FC2E5}"/>
                </a:ext>
              </a:extLst>
            </p:cNvPr>
            <p:cNvSpPr/>
            <p:nvPr/>
          </p:nvSpPr>
          <p:spPr>
            <a:xfrm>
              <a:off x="1031367" y="93795"/>
              <a:ext cx="1895258" cy="1764511"/>
            </a:xfrm>
            <a:custGeom>
              <a:avLst/>
              <a:gdLst>
                <a:gd name="connsiteX0" fmla="*/ 942748 w 1895258"/>
                <a:gd name="connsiteY0" fmla="*/ 0 h 1764511"/>
                <a:gd name="connsiteX1" fmla="*/ 965146 w 1895258"/>
                <a:gd name="connsiteY1" fmla="*/ 0 h 1764511"/>
                <a:gd name="connsiteX2" fmla="*/ 1653156 w 1895258"/>
                <a:gd name="connsiteY2" fmla="*/ 456044 h 1764511"/>
                <a:gd name="connsiteX3" fmla="*/ 1658718 w 1895258"/>
                <a:gd name="connsiteY3" fmla="*/ 473963 h 1764511"/>
                <a:gd name="connsiteX4" fmla="*/ 1895258 w 1895258"/>
                <a:gd name="connsiteY4" fmla="*/ 820399 h 1764511"/>
                <a:gd name="connsiteX5" fmla="*/ 1747929 w 1895258"/>
                <a:gd name="connsiteY5" fmla="*/ 967727 h 1764511"/>
                <a:gd name="connsiteX6" fmla="*/ 1711834 w 1895258"/>
                <a:gd name="connsiteY6" fmla="*/ 943082 h 1764511"/>
                <a:gd name="connsiteX7" fmla="*/ 1711834 w 1895258"/>
                <a:gd name="connsiteY7" fmla="*/ 1079830 h 1764511"/>
                <a:gd name="connsiteX8" fmla="*/ 1459259 w 1895258"/>
                <a:gd name="connsiteY8" fmla="*/ 1460878 h 1764511"/>
                <a:gd name="connsiteX9" fmla="*/ 1454813 w 1895258"/>
                <a:gd name="connsiteY9" fmla="*/ 1462258 h 1764511"/>
                <a:gd name="connsiteX10" fmla="*/ 1381166 w 1895258"/>
                <a:gd name="connsiteY10" fmla="*/ 1712721 h 1764511"/>
                <a:gd name="connsiteX11" fmla="*/ 1381834 w 1895258"/>
                <a:gd name="connsiteY11" fmla="*/ 1714271 h 1764511"/>
                <a:gd name="connsiteX12" fmla="*/ 1274602 w 1895258"/>
                <a:gd name="connsiteY12" fmla="*/ 1764511 h 1764511"/>
                <a:gd name="connsiteX13" fmla="*/ 1167370 w 1895258"/>
                <a:gd name="connsiteY13" fmla="*/ 1714271 h 1764511"/>
                <a:gd name="connsiteX14" fmla="*/ 1168039 w 1895258"/>
                <a:gd name="connsiteY14" fmla="*/ 1712719 h 1764511"/>
                <a:gd name="connsiteX15" fmla="*/ 1103543 w 1895258"/>
                <a:gd name="connsiteY15" fmla="*/ 1493376 h 1764511"/>
                <a:gd name="connsiteX16" fmla="*/ 804352 w 1895258"/>
                <a:gd name="connsiteY16" fmla="*/ 1493376 h 1764511"/>
                <a:gd name="connsiteX17" fmla="*/ 739855 w 1895258"/>
                <a:gd name="connsiteY17" fmla="*/ 1712721 h 1764511"/>
                <a:gd name="connsiteX18" fmla="*/ 740523 w 1895258"/>
                <a:gd name="connsiteY18" fmla="*/ 1714271 h 1764511"/>
                <a:gd name="connsiteX19" fmla="*/ 633291 w 1895258"/>
                <a:gd name="connsiteY19" fmla="*/ 1764511 h 1764511"/>
                <a:gd name="connsiteX20" fmla="*/ 526059 w 1895258"/>
                <a:gd name="connsiteY20" fmla="*/ 1714271 h 1764511"/>
                <a:gd name="connsiteX21" fmla="*/ 526728 w 1895258"/>
                <a:gd name="connsiteY21" fmla="*/ 1712719 h 1764511"/>
                <a:gd name="connsiteX22" fmla="*/ 453082 w 1895258"/>
                <a:gd name="connsiteY22" fmla="*/ 1462258 h 1764511"/>
                <a:gd name="connsiteX23" fmla="*/ 448636 w 1895258"/>
                <a:gd name="connsiteY23" fmla="*/ 1460878 h 1764511"/>
                <a:gd name="connsiteX24" fmla="*/ 196060 w 1895258"/>
                <a:gd name="connsiteY24" fmla="*/ 1079830 h 1764511"/>
                <a:gd name="connsiteX25" fmla="*/ 196060 w 1895258"/>
                <a:gd name="connsiteY25" fmla="*/ 934455 h 1764511"/>
                <a:gd name="connsiteX26" fmla="*/ 147329 w 1895258"/>
                <a:gd name="connsiteY26" fmla="*/ 967727 h 1764511"/>
                <a:gd name="connsiteX27" fmla="*/ 0 w 1895258"/>
                <a:gd name="connsiteY27" fmla="*/ 820399 h 1764511"/>
                <a:gd name="connsiteX28" fmla="*/ 262762 w 1895258"/>
                <a:gd name="connsiteY28" fmla="*/ 435559 h 1764511"/>
                <a:gd name="connsiteX29" fmla="*/ 264768 w 1895258"/>
                <a:gd name="connsiteY29" fmla="*/ 437565 h 1764511"/>
                <a:gd name="connsiteX30" fmla="*/ 323583 w 1895258"/>
                <a:gd name="connsiteY30" fmla="*/ 329208 h 1764511"/>
                <a:gd name="connsiteX31" fmla="*/ 942748 w 1895258"/>
                <a:gd name="connsiteY31" fmla="*/ 0 h 176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5258" h="1764511">
                  <a:moveTo>
                    <a:pt x="942748" y="0"/>
                  </a:moveTo>
                  <a:lnTo>
                    <a:pt x="965146" y="0"/>
                  </a:lnTo>
                  <a:cubicBezTo>
                    <a:pt x="1274434" y="0"/>
                    <a:pt x="1539802" y="188046"/>
                    <a:pt x="1653156" y="456044"/>
                  </a:cubicBezTo>
                  <a:lnTo>
                    <a:pt x="1658718" y="473963"/>
                  </a:lnTo>
                  <a:lnTo>
                    <a:pt x="1895258" y="820399"/>
                  </a:lnTo>
                  <a:lnTo>
                    <a:pt x="1747929" y="967727"/>
                  </a:lnTo>
                  <a:lnTo>
                    <a:pt x="1711834" y="943082"/>
                  </a:lnTo>
                  <a:lnTo>
                    <a:pt x="1711834" y="1079830"/>
                  </a:lnTo>
                  <a:cubicBezTo>
                    <a:pt x="1711834" y="1251127"/>
                    <a:pt x="1607687" y="1398098"/>
                    <a:pt x="1459259" y="1460878"/>
                  </a:cubicBezTo>
                  <a:lnTo>
                    <a:pt x="1454813" y="1462258"/>
                  </a:lnTo>
                  <a:lnTo>
                    <a:pt x="1381166" y="1712721"/>
                  </a:lnTo>
                  <a:lnTo>
                    <a:pt x="1381834" y="1714271"/>
                  </a:lnTo>
                  <a:cubicBezTo>
                    <a:pt x="1381834" y="1742018"/>
                    <a:pt x="1333825" y="1764511"/>
                    <a:pt x="1274602" y="1764511"/>
                  </a:cubicBezTo>
                  <a:cubicBezTo>
                    <a:pt x="1215379" y="1764511"/>
                    <a:pt x="1167370" y="1742018"/>
                    <a:pt x="1167370" y="1714271"/>
                  </a:cubicBezTo>
                  <a:lnTo>
                    <a:pt x="1168039" y="1712719"/>
                  </a:lnTo>
                  <a:lnTo>
                    <a:pt x="1103543" y="1493376"/>
                  </a:lnTo>
                  <a:lnTo>
                    <a:pt x="804352" y="1493376"/>
                  </a:lnTo>
                  <a:lnTo>
                    <a:pt x="739855" y="1712721"/>
                  </a:lnTo>
                  <a:lnTo>
                    <a:pt x="740523" y="1714271"/>
                  </a:lnTo>
                  <a:cubicBezTo>
                    <a:pt x="740523" y="1742018"/>
                    <a:pt x="692514" y="1764511"/>
                    <a:pt x="633291" y="1764511"/>
                  </a:cubicBezTo>
                  <a:cubicBezTo>
                    <a:pt x="574068" y="1764511"/>
                    <a:pt x="526059" y="1742018"/>
                    <a:pt x="526059" y="1714271"/>
                  </a:cubicBezTo>
                  <a:lnTo>
                    <a:pt x="526728" y="1712719"/>
                  </a:lnTo>
                  <a:lnTo>
                    <a:pt x="453082" y="1462258"/>
                  </a:lnTo>
                  <a:lnTo>
                    <a:pt x="448636" y="1460878"/>
                  </a:lnTo>
                  <a:cubicBezTo>
                    <a:pt x="300208" y="1398098"/>
                    <a:pt x="196060" y="1251127"/>
                    <a:pt x="196060" y="1079830"/>
                  </a:cubicBezTo>
                  <a:lnTo>
                    <a:pt x="196060" y="934455"/>
                  </a:lnTo>
                  <a:lnTo>
                    <a:pt x="147329" y="967727"/>
                  </a:lnTo>
                  <a:lnTo>
                    <a:pt x="0" y="820399"/>
                  </a:lnTo>
                  <a:lnTo>
                    <a:pt x="262762" y="435559"/>
                  </a:lnTo>
                  <a:lnTo>
                    <a:pt x="264768" y="437565"/>
                  </a:lnTo>
                  <a:lnTo>
                    <a:pt x="323583" y="329208"/>
                  </a:lnTo>
                  <a:cubicBezTo>
                    <a:pt x="457768" y="130588"/>
                    <a:pt x="685008" y="0"/>
                    <a:pt x="94274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58629302-A13A-4EBA-A178-C49156B29A7A}"/>
                </a:ext>
              </a:extLst>
            </p:cNvPr>
            <p:cNvSpPr/>
            <p:nvPr/>
          </p:nvSpPr>
          <p:spPr>
            <a:xfrm rot="2700000">
              <a:off x="873256" y="9180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97C801EF-1CC7-4B21-A8BD-362B145BF057}"/>
                </a:ext>
              </a:extLst>
            </p:cNvPr>
            <p:cNvSpPr/>
            <p:nvPr/>
          </p:nvSpPr>
          <p:spPr>
            <a:xfrm>
              <a:off x="1496229" y="17950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545EC54A-9CF3-4E5B-B4C0-DCB16E32722D}"/>
                </a:ext>
              </a:extLst>
            </p:cNvPr>
            <p:cNvSpPr/>
            <p:nvPr/>
          </p:nvSpPr>
          <p:spPr>
            <a:xfrm>
              <a:off x="2137540" y="17950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7268C477-DA51-4904-A598-919DE2661280}"/>
                </a:ext>
              </a:extLst>
            </p:cNvPr>
            <p:cNvSpPr/>
            <p:nvPr/>
          </p:nvSpPr>
          <p:spPr>
            <a:xfrm rot="18900000" flipH="1">
              <a:off x="2779536" y="9180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901E3B8-35C5-49B9-ACF4-E4B76E17AECB}"/>
                </a:ext>
              </a:extLst>
            </p:cNvPr>
            <p:cNvGrpSpPr/>
            <p:nvPr/>
          </p:nvGrpSpPr>
          <p:grpSpPr>
            <a:xfrm>
              <a:off x="632080" y="-1720268"/>
              <a:ext cx="2682633" cy="2281912"/>
              <a:chOff x="632080" y="565732"/>
              <a:chExt cx="2682633" cy="2281912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DCCFB3FD-6931-4CF4-8FA5-516B73B58F50}"/>
                  </a:ext>
                </a:extLst>
              </p:cNvPr>
              <p:cNvSpPr/>
              <p:nvPr/>
            </p:nvSpPr>
            <p:spPr>
              <a:xfrm>
                <a:off x="632080" y="1063062"/>
                <a:ext cx="785359" cy="28836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FD03D81E-24D6-4BB0-8E36-C56FBC267FB7}"/>
                  </a:ext>
                </a:extLst>
              </p:cNvPr>
              <p:cNvSpPr/>
              <p:nvPr/>
            </p:nvSpPr>
            <p:spPr>
              <a:xfrm>
                <a:off x="2529354" y="1063062"/>
                <a:ext cx="785359" cy="28836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2E461AC2-C734-4023-A0C9-BF48A6A4991F}"/>
                  </a:ext>
                </a:extLst>
              </p:cNvPr>
              <p:cNvSpPr/>
              <p:nvPr/>
            </p:nvSpPr>
            <p:spPr>
              <a:xfrm>
                <a:off x="997732" y="565732"/>
                <a:ext cx="1951328" cy="2211830"/>
              </a:xfrm>
              <a:custGeom>
                <a:avLst/>
                <a:gdLst>
                  <a:gd name="connsiteX0" fmla="*/ 980411 w 1951328"/>
                  <a:gd name="connsiteY0" fmla="*/ 0 h 2211830"/>
                  <a:gd name="connsiteX1" fmla="*/ 1076982 w 1951328"/>
                  <a:gd name="connsiteY1" fmla="*/ 129847 h 2211830"/>
                  <a:gd name="connsiteX2" fmla="*/ 1126683 w 1951328"/>
                  <a:gd name="connsiteY2" fmla="*/ 52739 h 2211830"/>
                  <a:gd name="connsiteX3" fmla="*/ 1282702 w 1951328"/>
                  <a:gd name="connsiteY3" fmla="*/ 280682 h 2211830"/>
                  <a:gd name="connsiteX4" fmla="*/ 1355436 w 1951328"/>
                  <a:gd name="connsiteY4" fmla="*/ 307303 h 2211830"/>
                  <a:gd name="connsiteX5" fmla="*/ 1951328 w 1951328"/>
                  <a:gd name="connsiteY5" fmla="*/ 1206294 h 2211830"/>
                  <a:gd name="connsiteX6" fmla="*/ 1951327 w 1951328"/>
                  <a:gd name="connsiteY6" fmla="*/ 1671469 h 2211830"/>
                  <a:gd name="connsiteX7" fmla="*/ 1410966 w 1951328"/>
                  <a:gd name="connsiteY7" fmla="*/ 2211830 h 2211830"/>
                  <a:gd name="connsiteX8" fmla="*/ 540361 w 1951328"/>
                  <a:gd name="connsiteY8" fmla="*/ 2211830 h 2211830"/>
                  <a:gd name="connsiteX9" fmla="*/ 0 w 1951328"/>
                  <a:gd name="connsiteY9" fmla="*/ 1671469 h 2211830"/>
                  <a:gd name="connsiteX10" fmla="*/ 0 w 1951328"/>
                  <a:gd name="connsiteY10" fmla="*/ 1206294 h 2211830"/>
                  <a:gd name="connsiteX11" fmla="*/ 595892 w 1951328"/>
                  <a:gd name="connsiteY11" fmla="*/ 307303 h 2211830"/>
                  <a:gd name="connsiteX12" fmla="*/ 681293 w 1951328"/>
                  <a:gd name="connsiteY12" fmla="*/ 276045 h 2211830"/>
                  <a:gd name="connsiteX13" fmla="*/ 834138 w 1951328"/>
                  <a:gd name="connsiteY13" fmla="*/ 52740 h 2211830"/>
                  <a:gd name="connsiteX14" fmla="*/ 883839 w 1951328"/>
                  <a:gd name="connsiteY14" fmla="*/ 129848 h 2211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51328" h="2211830">
                    <a:moveTo>
                      <a:pt x="980411" y="0"/>
                    </a:moveTo>
                    <a:lnTo>
                      <a:pt x="1076982" y="129847"/>
                    </a:lnTo>
                    <a:lnTo>
                      <a:pt x="1126683" y="52739"/>
                    </a:lnTo>
                    <a:lnTo>
                      <a:pt x="1282702" y="280682"/>
                    </a:lnTo>
                    <a:lnTo>
                      <a:pt x="1355436" y="307303"/>
                    </a:lnTo>
                    <a:cubicBezTo>
                      <a:pt x="1705617" y="455417"/>
                      <a:pt x="1951328" y="802161"/>
                      <a:pt x="1951328" y="1206294"/>
                    </a:cubicBezTo>
                    <a:cubicBezTo>
                      <a:pt x="1951328" y="1361352"/>
                      <a:pt x="1951327" y="1516411"/>
                      <a:pt x="1951327" y="1671469"/>
                    </a:cubicBezTo>
                    <a:cubicBezTo>
                      <a:pt x="1951327" y="1969902"/>
                      <a:pt x="1709399" y="2211830"/>
                      <a:pt x="1410966" y="2211830"/>
                    </a:cubicBezTo>
                    <a:lnTo>
                      <a:pt x="540361" y="2211830"/>
                    </a:lnTo>
                    <a:cubicBezTo>
                      <a:pt x="241928" y="2211830"/>
                      <a:pt x="0" y="1969902"/>
                      <a:pt x="0" y="1671469"/>
                    </a:cubicBezTo>
                    <a:lnTo>
                      <a:pt x="0" y="1206294"/>
                    </a:lnTo>
                    <a:cubicBezTo>
                      <a:pt x="0" y="802161"/>
                      <a:pt x="245711" y="455417"/>
                      <a:pt x="595892" y="307303"/>
                    </a:cubicBezTo>
                    <a:lnTo>
                      <a:pt x="681293" y="276045"/>
                    </a:lnTo>
                    <a:lnTo>
                      <a:pt x="834138" y="52740"/>
                    </a:lnTo>
                    <a:lnTo>
                      <a:pt x="883839" y="1298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60DCC957-4631-41FE-99BA-A0218189ADA0}"/>
                  </a:ext>
                </a:extLst>
              </p:cNvPr>
              <p:cNvSpPr/>
              <p:nvPr/>
            </p:nvSpPr>
            <p:spPr>
              <a:xfrm>
                <a:off x="1371113" y="22380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09879C8-A2E9-44F2-BAB6-4621AA7BEF59}"/>
                  </a:ext>
                </a:extLst>
              </p:cNvPr>
              <p:cNvSpPr/>
              <p:nvPr/>
            </p:nvSpPr>
            <p:spPr>
              <a:xfrm>
                <a:off x="1501260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5F42E6B3-3E38-4A93-AB85-BF5718437645}"/>
                  </a:ext>
                </a:extLst>
              </p:cNvPr>
              <p:cNvSpPr/>
              <p:nvPr/>
            </p:nvSpPr>
            <p:spPr>
              <a:xfrm>
                <a:off x="2156580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295411F1-EC7E-4D2B-BBAB-8AE63B8556ED}"/>
                  </a:ext>
                </a:extLst>
              </p:cNvPr>
              <p:cNvGrpSpPr/>
              <p:nvPr/>
            </p:nvGrpSpPr>
            <p:grpSpPr>
              <a:xfrm>
                <a:off x="1107586" y="1408473"/>
                <a:ext cx="500234" cy="500234"/>
                <a:chOff x="1114603" y="3901440"/>
                <a:chExt cx="513020" cy="513020"/>
              </a:xfrm>
            </p:grpSpPr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7EFC0302-B74E-43B8-A946-462AAA35A165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A6DAA72F-2B56-4539-867F-10FC98EED824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E2D0B51B-2F56-4BA0-9F3A-25DE2CE882AB}"/>
                  </a:ext>
                </a:extLst>
              </p:cNvPr>
              <p:cNvGrpSpPr/>
              <p:nvPr/>
            </p:nvGrpSpPr>
            <p:grpSpPr>
              <a:xfrm>
                <a:off x="2347816" y="1408473"/>
                <a:ext cx="500234" cy="500234"/>
                <a:chOff x="1114603" y="3901440"/>
                <a:chExt cx="513020" cy="513020"/>
              </a:xfrm>
            </p:grpSpPr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F53B51EB-DCC0-4434-A0D2-1882903623AD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B4FEC572-D5A4-41EF-934B-55B1876C9ED4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949CC80-D5EB-4122-9971-EA104587385A}"/>
              </a:ext>
            </a:extLst>
          </p:cNvPr>
          <p:cNvGrpSpPr/>
          <p:nvPr/>
        </p:nvGrpSpPr>
        <p:grpSpPr>
          <a:xfrm>
            <a:off x="4145431" y="3916400"/>
            <a:ext cx="1797527" cy="2460716"/>
            <a:chOff x="3642699" y="3138805"/>
            <a:chExt cx="2682633" cy="3672378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EB48F20D-33F1-4B54-A24D-762E4EE92CB7}"/>
                </a:ext>
              </a:extLst>
            </p:cNvPr>
            <p:cNvSpPr/>
            <p:nvPr/>
          </p:nvSpPr>
          <p:spPr>
            <a:xfrm>
              <a:off x="4041267" y="4894395"/>
              <a:ext cx="1895258" cy="1764511"/>
            </a:xfrm>
            <a:custGeom>
              <a:avLst/>
              <a:gdLst>
                <a:gd name="connsiteX0" fmla="*/ 942748 w 1895258"/>
                <a:gd name="connsiteY0" fmla="*/ 0 h 1764511"/>
                <a:gd name="connsiteX1" fmla="*/ 965146 w 1895258"/>
                <a:gd name="connsiteY1" fmla="*/ 0 h 1764511"/>
                <a:gd name="connsiteX2" fmla="*/ 1653156 w 1895258"/>
                <a:gd name="connsiteY2" fmla="*/ 456044 h 1764511"/>
                <a:gd name="connsiteX3" fmla="*/ 1658718 w 1895258"/>
                <a:gd name="connsiteY3" fmla="*/ 473963 h 1764511"/>
                <a:gd name="connsiteX4" fmla="*/ 1895258 w 1895258"/>
                <a:gd name="connsiteY4" fmla="*/ 820399 h 1764511"/>
                <a:gd name="connsiteX5" fmla="*/ 1747929 w 1895258"/>
                <a:gd name="connsiteY5" fmla="*/ 967727 h 1764511"/>
                <a:gd name="connsiteX6" fmla="*/ 1711834 w 1895258"/>
                <a:gd name="connsiteY6" fmla="*/ 943082 h 1764511"/>
                <a:gd name="connsiteX7" fmla="*/ 1711834 w 1895258"/>
                <a:gd name="connsiteY7" fmla="*/ 1079830 h 1764511"/>
                <a:gd name="connsiteX8" fmla="*/ 1459259 w 1895258"/>
                <a:gd name="connsiteY8" fmla="*/ 1460878 h 1764511"/>
                <a:gd name="connsiteX9" fmla="*/ 1454813 w 1895258"/>
                <a:gd name="connsiteY9" fmla="*/ 1462258 h 1764511"/>
                <a:gd name="connsiteX10" fmla="*/ 1381166 w 1895258"/>
                <a:gd name="connsiteY10" fmla="*/ 1712721 h 1764511"/>
                <a:gd name="connsiteX11" fmla="*/ 1381834 w 1895258"/>
                <a:gd name="connsiteY11" fmla="*/ 1714271 h 1764511"/>
                <a:gd name="connsiteX12" fmla="*/ 1274602 w 1895258"/>
                <a:gd name="connsiteY12" fmla="*/ 1764511 h 1764511"/>
                <a:gd name="connsiteX13" fmla="*/ 1167370 w 1895258"/>
                <a:gd name="connsiteY13" fmla="*/ 1714271 h 1764511"/>
                <a:gd name="connsiteX14" fmla="*/ 1168039 w 1895258"/>
                <a:gd name="connsiteY14" fmla="*/ 1712719 h 1764511"/>
                <a:gd name="connsiteX15" fmla="*/ 1103543 w 1895258"/>
                <a:gd name="connsiteY15" fmla="*/ 1493376 h 1764511"/>
                <a:gd name="connsiteX16" fmla="*/ 804352 w 1895258"/>
                <a:gd name="connsiteY16" fmla="*/ 1493376 h 1764511"/>
                <a:gd name="connsiteX17" fmla="*/ 739855 w 1895258"/>
                <a:gd name="connsiteY17" fmla="*/ 1712721 h 1764511"/>
                <a:gd name="connsiteX18" fmla="*/ 740523 w 1895258"/>
                <a:gd name="connsiteY18" fmla="*/ 1714271 h 1764511"/>
                <a:gd name="connsiteX19" fmla="*/ 633291 w 1895258"/>
                <a:gd name="connsiteY19" fmla="*/ 1764511 h 1764511"/>
                <a:gd name="connsiteX20" fmla="*/ 526059 w 1895258"/>
                <a:gd name="connsiteY20" fmla="*/ 1714271 h 1764511"/>
                <a:gd name="connsiteX21" fmla="*/ 526728 w 1895258"/>
                <a:gd name="connsiteY21" fmla="*/ 1712719 h 1764511"/>
                <a:gd name="connsiteX22" fmla="*/ 453082 w 1895258"/>
                <a:gd name="connsiteY22" fmla="*/ 1462258 h 1764511"/>
                <a:gd name="connsiteX23" fmla="*/ 448636 w 1895258"/>
                <a:gd name="connsiteY23" fmla="*/ 1460878 h 1764511"/>
                <a:gd name="connsiteX24" fmla="*/ 196060 w 1895258"/>
                <a:gd name="connsiteY24" fmla="*/ 1079830 h 1764511"/>
                <a:gd name="connsiteX25" fmla="*/ 196060 w 1895258"/>
                <a:gd name="connsiteY25" fmla="*/ 934455 h 1764511"/>
                <a:gd name="connsiteX26" fmla="*/ 147329 w 1895258"/>
                <a:gd name="connsiteY26" fmla="*/ 967727 h 1764511"/>
                <a:gd name="connsiteX27" fmla="*/ 0 w 1895258"/>
                <a:gd name="connsiteY27" fmla="*/ 820399 h 1764511"/>
                <a:gd name="connsiteX28" fmla="*/ 262762 w 1895258"/>
                <a:gd name="connsiteY28" fmla="*/ 435559 h 1764511"/>
                <a:gd name="connsiteX29" fmla="*/ 264768 w 1895258"/>
                <a:gd name="connsiteY29" fmla="*/ 437565 h 1764511"/>
                <a:gd name="connsiteX30" fmla="*/ 323583 w 1895258"/>
                <a:gd name="connsiteY30" fmla="*/ 329208 h 1764511"/>
                <a:gd name="connsiteX31" fmla="*/ 942748 w 1895258"/>
                <a:gd name="connsiteY31" fmla="*/ 0 h 176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5258" h="1764511">
                  <a:moveTo>
                    <a:pt x="942748" y="0"/>
                  </a:moveTo>
                  <a:lnTo>
                    <a:pt x="965146" y="0"/>
                  </a:lnTo>
                  <a:cubicBezTo>
                    <a:pt x="1274434" y="0"/>
                    <a:pt x="1539802" y="188046"/>
                    <a:pt x="1653156" y="456044"/>
                  </a:cubicBezTo>
                  <a:lnTo>
                    <a:pt x="1658718" y="473963"/>
                  </a:lnTo>
                  <a:lnTo>
                    <a:pt x="1895258" y="820399"/>
                  </a:lnTo>
                  <a:lnTo>
                    <a:pt x="1747929" y="967727"/>
                  </a:lnTo>
                  <a:lnTo>
                    <a:pt x="1711834" y="943082"/>
                  </a:lnTo>
                  <a:lnTo>
                    <a:pt x="1711834" y="1079830"/>
                  </a:lnTo>
                  <a:cubicBezTo>
                    <a:pt x="1711834" y="1251127"/>
                    <a:pt x="1607687" y="1398098"/>
                    <a:pt x="1459259" y="1460878"/>
                  </a:cubicBezTo>
                  <a:lnTo>
                    <a:pt x="1454813" y="1462258"/>
                  </a:lnTo>
                  <a:lnTo>
                    <a:pt x="1381166" y="1712721"/>
                  </a:lnTo>
                  <a:lnTo>
                    <a:pt x="1381834" y="1714271"/>
                  </a:lnTo>
                  <a:cubicBezTo>
                    <a:pt x="1381834" y="1742018"/>
                    <a:pt x="1333825" y="1764511"/>
                    <a:pt x="1274602" y="1764511"/>
                  </a:cubicBezTo>
                  <a:cubicBezTo>
                    <a:pt x="1215379" y="1764511"/>
                    <a:pt x="1167370" y="1742018"/>
                    <a:pt x="1167370" y="1714271"/>
                  </a:cubicBezTo>
                  <a:lnTo>
                    <a:pt x="1168039" y="1712719"/>
                  </a:lnTo>
                  <a:lnTo>
                    <a:pt x="1103543" y="1493376"/>
                  </a:lnTo>
                  <a:lnTo>
                    <a:pt x="804352" y="1493376"/>
                  </a:lnTo>
                  <a:lnTo>
                    <a:pt x="739855" y="1712721"/>
                  </a:lnTo>
                  <a:lnTo>
                    <a:pt x="740523" y="1714271"/>
                  </a:lnTo>
                  <a:cubicBezTo>
                    <a:pt x="740523" y="1742018"/>
                    <a:pt x="692514" y="1764511"/>
                    <a:pt x="633291" y="1764511"/>
                  </a:cubicBezTo>
                  <a:cubicBezTo>
                    <a:pt x="574068" y="1764511"/>
                    <a:pt x="526059" y="1742018"/>
                    <a:pt x="526059" y="1714271"/>
                  </a:cubicBezTo>
                  <a:lnTo>
                    <a:pt x="526728" y="1712719"/>
                  </a:lnTo>
                  <a:lnTo>
                    <a:pt x="453082" y="1462258"/>
                  </a:lnTo>
                  <a:lnTo>
                    <a:pt x="448636" y="1460878"/>
                  </a:lnTo>
                  <a:cubicBezTo>
                    <a:pt x="300208" y="1398098"/>
                    <a:pt x="196060" y="1251127"/>
                    <a:pt x="196060" y="1079830"/>
                  </a:cubicBezTo>
                  <a:lnTo>
                    <a:pt x="196060" y="934455"/>
                  </a:lnTo>
                  <a:lnTo>
                    <a:pt x="147329" y="967727"/>
                  </a:lnTo>
                  <a:lnTo>
                    <a:pt x="0" y="820399"/>
                  </a:lnTo>
                  <a:lnTo>
                    <a:pt x="262762" y="435559"/>
                  </a:lnTo>
                  <a:lnTo>
                    <a:pt x="264768" y="437565"/>
                  </a:lnTo>
                  <a:lnTo>
                    <a:pt x="323583" y="329208"/>
                  </a:lnTo>
                  <a:cubicBezTo>
                    <a:pt x="457768" y="130588"/>
                    <a:pt x="685008" y="0"/>
                    <a:pt x="94274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326C3B7-A486-49F6-BDC6-11322DD27613}"/>
                </a:ext>
              </a:extLst>
            </p:cNvPr>
            <p:cNvGrpSpPr/>
            <p:nvPr/>
          </p:nvGrpSpPr>
          <p:grpSpPr>
            <a:xfrm>
              <a:off x="3642699" y="3138805"/>
              <a:ext cx="2682633" cy="2223439"/>
              <a:chOff x="3642699" y="3138805"/>
              <a:chExt cx="2682633" cy="2223439"/>
            </a:xfrm>
          </p:grpSpPr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DFFD18D8-7111-4C20-85EA-2BB0CF902B6A}"/>
                  </a:ext>
                </a:extLst>
              </p:cNvPr>
              <p:cNvSpPr/>
              <p:nvPr/>
            </p:nvSpPr>
            <p:spPr>
              <a:xfrm rot="16200000">
                <a:off x="4692905" y="2391589"/>
                <a:ext cx="585470" cy="2079902"/>
              </a:xfrm>
              <a:prstGeom prst="moon">
                <a:avLst>
                  <a:gd name="adj" fmla="val 39474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3893E53E-50DD-4890-9EE9-89BD25B62045}"/>
                  </a:ext>
                </a:extLst>
              </p:cNvPr>
              <p:cNvSpPr/>
              <p:nvPr/>
            </p:nvSpPr>
            <p:spPr>
              <a:xfrm>
                <a:off x="3642699" y="3577662"/>
                <a:ext cx="785359" cy="28836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3E30DF25-3E73-4CF7-BFDE-23177A0B57AF}"/>
                  </a:ext>
                </a:extLst>
              </p:cNvPr>
              <p:cNvSpPr/>
              <p:nvPr/>
            </p:nvSpPr>
            <p:spPr>
              <a:xfrm>
                <a:off x="5539973" y="3577662"/>
                <a:ext cx="785359" cy="28836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FF6236DC-6CBA-4BB7-8B10-C300C356D084}"/>
                  </a:ext>
                </a:extLst>
              </p:cNvPr>
              <p:cNvSpPr/>
              <p:nvPr/>
            </p:nvSpPr>
            <p:spPr>
              <a:xfrm>
                <a:off x="4008352" y="3310962"/>
                <a:ext cx="1951327" cy="19812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082C780F-07DF-4287-9B0B-7D1AD78FD3EE}"/>
                  </a:ext>
                </a:extLst>
              </p:cNvPr>
              <p:cNvSpPr/>
              <p:nvPr/>
            </p:nvSpPr>
            <p:spPr>
              <a:xfrm>
                <a:off x="4381732" y="47526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3A6E4CBB-DEAA-47A1-8CFE-3FBBF3CE7FCD}"/>
                  </a:ext>
                </a:extLst>
              </p:cNvPr>
              <p:cNvSpPr/>
              <p:nvPr/>
            </p:nvSpPr>
            <p:spPr>
              <a:xfrm>
                <a:off x="4511879" y="51040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172D0459-D100-4511-928B-63AF25C2FFDB}"/>
                  </a:ext>
                </a:extLst>
              </p:cNvPr>
              <p:cNvSpPr/>
              <p:nvPr/>
            </p:nvSpPr>
            <p:spPr>
              <a:xfrm>
                <a:off x="5167199" y="51040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BADC9405-6AFC-4904-A65C-1F1EA97BA080}"/>
                  </a:ext>
                </a:extLst>
              </p:cNvPr>
              <p:cNvGrpSpPr/>
              <p:nvPr/>
            </p:nvGrpSpPr>
            <p:grpSpPr>
              <a:xfrm>
                <a:off x="4109866" y="3907833"/>
                <a:ext cx="500234" cy="500234"/>
                <a:chOff x="1114603" y="3901440"/>
                <a:chExt cx="513020" cy="513020"/>
              </a:xfrm>
            </p:grpSpPr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00D06B23-3989-4527-ADAC-3578DD0BF0FB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1DBD00B6-C6B1-4FED-9399-DD09EBDF1EE0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ECD0FAAD-A738-4EA3-90E8-675E801525D3}"/>
                  </a:ext>
                </a:extLst>
              </p:cNvPr>
              <p:cNvGrpSpPr/>
              <p:nvPr/>
            </p:nvGrpSpPr>
            <p:grpSpPr>
              <a:xfrm>
                <a:off x="5350096" y="3907833"/>
                <a:ext cx="500234" cy="500234"/>
                <a:chOff x="1114603" y="3901440"/>
                <a:chExt cx="513020" cy="513020"/>
              </a:xfrm>
            </p:grpSpPr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014A7D80-9DCC-4A3D-8284-3475D863ECB5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81F26C77-4639-4441-9E14-76A42E46A7B4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0CFE1FAB-F8AF-412D-ACB1-820E9224170B}"/>
                </a:ext>
              </a:extLst>
            </p:cNvPr>
            <p:cNvSpPr/>
            <p:nvPr/>
          </p:nvSpPr>
          <p:spPr>
            <a:xfrm rot="2700000">
              <a:off x="3883156" y="57186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A0D124F6-61E5-4807-B3BC-EC9EDC869B1C}"/>
                </a:ext>
              </a:extLst>
            </p:cNvPr>
            <p:cNvSpPr/>
            <p:nvPr/>
          </p:nvSpPr>
          <p:spPr>
            <a:xfrm>
              <a:off x="4506129" y="65956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C067DAA0-ED19-4B84-8039-9F4D0A757D8D}"/>
                </a:ext>
              </a:extLst>
            </p:cNvPr>
            <p:cNvSpPr/>
            <p:nvPr/>
          </p:nvSpPr>
          <p:spPr>
            <a:xfrm>
              <a:off x="5147440" y="65956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4507F1DA-6C9F-4D04-8AF9-98AF2EE0FA5E}"/>
                </a:ext>
              </a:extLst>
            </p:cNvPr>
            <p:cNvSpPr/>
            <p:nvPr/>
          </p:nvSpPr>
          <p:spPr>
            <a:xfrm rot="18900000" flipH="1">
              <a:off x="5789436" y="57186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9313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38E1FC9-ACD4-438B-80F6-823434FD72A2}"/>
              </a:ext>
            </a:extLst>
          </p:cNvPr>
          <p:cNvGrpSpPr/>
          <p:nvPr/>
        </p:nvGrpSpPr>
        <p:grpSpPr>
          <a:xfrm>
            <a:off x="1183648" y="977432"/>
            <a:ext cx="1762777" cy="2451568"/>
            <a:chOff x="632080" y="-1720268"/>
            <a:chExt cx="2682633" cy="373085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2990F05-3E7E-4F6A-9B07-1305AE1C9B66}"/>
                </a:ext>
              </a:extLst>
            </p:cNvPr>
            <p:cNvGrpSpPr/>
            <p:nvPr/>
          </p:nvGrpSpPr>
          <p:grpSpPr>
            <a:xfrm>
              <a:off x="632080" y="-1720268"/>
              <a:ext cx="2682633" cy="3730851"/>
              <a:chOff x="632080" y="-1720268"/>
              <a:chExt cx="2682633" cy="3730851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5F17F9AB-65C8-42E4-AA4A-DFCACA9FC2E5}"/>
                  </a:ext>
                </a:extLst>
              </p:cNvPr>
              <p:cNvSpPr/>
              <p:nvPr/>
            </p:nvSpPr>
            <p:spPr>
              <a:xfrm>
                <a:off x="1031367" y="93795"/>
                <a:ext cx="1895258" cy="1764511"/>
              </a:xfrm>
              <a:custGeom>
                <a:avLst/>
                <a:gdLst>
                  <a:gd name="connsiteX0" fmla="*/ 942748 w 1895258"/>
                  <a:gd name="connsiteY0" fmla="*/ 0 h 1764511"/>
                  <a:gd name="connsiteX1" fmla="*/ 965146 w 1895258"/>
                  <a:gd name="connsiteY1" fmla="*/ 0 h 1764511"/>
                  <a:gd name="connsiteX2" fmla="*/ 1653156 w 1895258"/>
                  <a:gd name="connsiteY2" fmla="*/ 456044 h 1764511"/>
                  <a:gd name="connsiteX3" fmla="*/ 1658718 w 1895258"/>
                  <a:gd name="connsiteY3" fmla="*/ 473963 h 1764511"/>
                  <a:gd name="connsiteX4" fmla="*/ 1895258 w 1895258"/>
                  <a:gd name="connsiteY4" fmla="*/ 820399 h 1764511"/>
                  <a:gd name="connsiteX5" fmla="*/ 1747929 w 1895258"/>
                  <a:gd name="connsiteY5" fmla="*/ 967727 h 1764511"/>
                  <a:gd name="connsiteX6" fmla="*/ 1711834 w 1895258"/>
                  <a:gd name="connsiteY6" fmla="*/ 943082 h 1764511"/>
                  <a:gd name="connsiteX7" fmla="*/ 1711834 w 1895258"/>
                  <a:gd name="connsiteY7" fmla="*/ 1079830 h 1764511"/>
                  <a:gd name="connsiteX8" fmla="*/ 1459259 w 1895258"/>
                  <a:gd name="connsiteY8" fmla="*/ 1460878 h 1764511"/>
                  <a:gd name="connsiteX9" fmla="*/ 1454813 w 1895258"/>
                  <a:gd name="connsiteY9" fmla="*/ 1462258 h 1764511"/>
                  <a:gd name="connsiteX10" fmla="*/ 1381166 w 1895258"/>
                  <a:gd name="connsiteY10" fmla="*/ 1712721 h 1764511"/>
                  <a:gd name="connsiteX11" fmla="*/ 1381834 w 1895258"/>
                  <a:gd name="connsiteY11" fmla="*/ 1714271 h 1764511"/>
                  <a:gd name="connsiteX12" fmla="*/ 1274602 w 1895258"/>
                  <a:gd name="connsiteY12" fmla="*/ 1764511 h 1764511"/>
                  <a:gd name="connsiteX13" fmla="*/ 1167370 w 1895258"/>
                  <a:gd name="connsiteY13" fmla="*/ 1714271 h 1764511"/>
                  <a:gd name="connsiteX14" fmla="*/ 1168039 w 1895258"/>
                  <a:gd name="connsiteY14" fmla="*/ 1712719 h 1764511"/>
                  <a:gd name="connsiteX15" fmla="*/ 1103543 w 1895258"/>
                  <a:gd name="connsiteY15" fmla="*/ 1493376 h 1764511"/>
                  <a:gd name="connsiteX16" fmla="*/ 804352 w 1895258"/>
                  <a:gd name="connsiteY16" fmla="*/ 1493376 h 1764511"/>
                  <a:gd name="connsiteX17" fmla="*/ 739855 w 1895258"/>
                  <a:gd name="connsiteY17" fmla="*/ 1712721 h 1764511"/>
                  <a:gd name="connsiteX18" fmla="*/ 740523 w 1895258"/>
                  <a:gd name="connsiteY18" fmla="*/ 1714271 h 1764511"/>
                  <a:gd name="connsiteX19" fmla="*/ 633291 w 1895258"/>
                  <a:gd name="connsiteY19" fmla="*/ 1764511 h 1764511"/>
                  <a:gd name="connsiteX20" fmla="*/ 526059 w 1895258"/>
                  <a:gd name="connsiteY20" fmla="*/ 1714271 h 1764511"/>
                  <a:gd name="connsiteX21" fmla="*/ 526728 w 1895258"/>
                  <a:gd name="connsiteY21" fmla="*/ 1712719 h 1764511"/>
                  <a:gd name="connsiteX22" fmla="*/ 453082 w 1895258"/>
                  <a:gd name="connsiteY22" fmla="*/ 1462258 h 1764511"/>
                  <a:gd name="connsiteX23" fmla="*/ 448636 w 1895258"/>
                  <a:gd name="connsiteY23" fmla="*/ 1460878 h 1764511"/>
                  <a:gd name="connsiteX24" fmla="*/ 196060 w 1895258"/>
                  <a:gd name="connsiteY24" fmla="*/ 1079830 h 1764511"/>
                  <a:gd name="connsiteX25" fmla="*/ 196060 w 1895258"/>
                  <a:gd name="connsiteY25" fmla="*/ 934455 h 1764511"/>
                  <a:gd name="connsiteX26" fmla="*/ 147329 w 1895258"/>
                  <a:gd name="connsiteY26" fmla="*/ 967727 h 1764511"/>
                  <a:gd name="connsiteX27" fmla="*/ 0 w 1895258"/>
                  <a:gd name="connsiteY27" fmla="*/ 820399 h 1764511"/>
                  <a:gd name="connsiteX28" fmla="*/ 262762 w 1895258"/>
                  <a:gd name="connsiteY28" fmla="*/ 435559 h 1764511"/>
                  <a:gd name="connsiteX29" fmla="*/ 264768 w 1895258"/>
                  <a:gd name="connsiteY29" fmla="*/ 437565 h 1764511"/>
                  <a:gd name="connsiteX30" fmla="*/ 323583 w 1895258"/>
                  <a:gd name="connsiteY30" fmla="*/ 329208 h 1764511"/>
                  <a:gd name="connsiteX31" fmla="*/ 942748 w 1895258"/>
                  <a:gd name="connsiteY31" fmla="*/ 0 h 1764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95258" h="1764511">
                    <a:moveTo>
                      <a:pt x="942748" y="0"/>
                    </a:moveTo>
                    <a:lnTo>
                      <a:pt x="965146" y="0"/>
                    </a:lnTo>
                    <a:cubicBezTo>
                      <a:pt x="1274434" y="0"/>
                      <a:pt x="1539802" y="188046"/>
                      <a:pt x="1653156" y="456044"/>
                    </a:cubicBezTo>
                    <a:lnTo>
                      <a:pt x="1658718" y="473963"/>
                    </a:lnTo>
                    <a:lnTo>
                      <a:pt x="1895258" y="820399"/>
                    </a:lnTo>
                    <a:lnTo>
                      <a:pt x="1747929" y="967727"/>
                    </a:lnTo>
                    <a:lnTo>
                      <a:pt x="1711834" y="943082"/>
                    </a:lnTo>
                    <a:lnTo>
                      <a:pt x="1711834" y="1079830"/>
                    </a:lnTo>
                    <a:cubicBezTo>
                      <a:pt x="1711834" y="1251127"/>
                      <a:pt x="1607687" y="1398098"/>
                      <a:pt x="1459259" y="1460878"/>
                    </a:cubicBezTo>
                    <a:lnTo>
                      <a:pt x="1454813" y="1462258"/>
                    </a:lnTo>
                    <a:lnTo>
                      <a:pt x="1381166" y="1712721"/>
                    </a:lnTo>
                    <a:lnTo>
                      <a:pt x="1381834" y="1714271"/>
                    </a:lnTo>
                    <a:cubicBezTo>
                      <a:pt x="1381834" y="1742018"/>
                      <a:pt x="1333825" y="1764511"/>
                      <a:pt x="1274602" y="1764511"/>
                    </a:cubicBezTo>
                    <a:cubicBezTo>
                      <a:pt x="1215379" y="1764511"/>
                      <a:pt x="1167370" y="1742018"/>
                      <a:pt x="1167370" y="1714271"/>
                    </a:cubicBezTo>
                    <a:lnTo>
                      <a:pt x="1168039" y="1712719"/>
                    </a:lnTo>
                    <a:lnTo>
                      <a:pt x="1103543" y="1493376"/>
                    </a:lnTo>
                    <a:lnTo>
                      <a:pt x="804352" y="1493376"/>
                    </a:lnTo>
                    <a:lnTo>
                      <a:pt x="739855" y="1712721"/>
                    </a:lnTo>
                    <a:lnTo>
                      <a:pt x="740523" y="1714271"/>
                    </a:lnTo>
                    <a:cubicBezTo>
                      <a:pt x="740523" y="1742018"/>
                      <a:pt x="692514" y="1764511"/>
                      <a:pt x="633291" y="1764511"/>
                    </a:cubicBezTo>
                    <a:cubicBezTo>
                      <a:pt x="574068" y="1764511"/>
                      <a:pt x="526059" y="1742018"/>
                      <a:pt x="526059" y="1714271"/>
                    </a:cubicBezTo>
                    <a:lnTo>
                      <a:pt x="526728" y="1712719"/>
                    </a:lnTo>
                    <a:lnTo>
                      <a:pt x="453082" y="1462258"/>
                    </a:lnTo>
                    <a:lnTo>
                      <a:pt x="448636" y="1460878"/>
                    </a:lnTo>
                    <a:cubicBezTo>
                      <a:pt x="300208" y="1398098"/>
                      <a:pt x="196060" y="1251127"/>
                      <a:pt x="196060" y="1079830"/>
                    </a:cubicBezTo>
                    <a:lnTo>
                      <a:pt x="196060" y="934455"/>
                    </a:lnTo>
                    <a:lnTo>
                      <a:pt x="147329" y="967727"/>
                    </a:lnTo>
                    <a:lnTo>
                      <a:pt x="0" y="820399"/>
                    </a:lnTo>
                    <a:lnTo>
                      <a:pt x="262762" y="435559"/>
                    </a:lnTo>
                    <a:lnTo>
                      <a:pt x="264768" y="437565"/>
                    </a:lnTo>
                    <a:lnTo>
                      <a:pt x="323583" y="329208"/>
                    </a:lnTo>
                    <a:cubicBezTo>
                      <a:pt x="457768" y="130588"/>
                      <a:pt x="685008" y="0"/>
                      <a:pt x="94274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58629302-A13A-4EBA-A178-C49156B29A7A}"/>
                  </a:ext>
                </a:extLst>
              </p:cNvPr>
              <p:cNvSpPr/>
              <p:nvPr/>
            </p:nvSpPr>
            <p:spPr>
              <a:xfrm rot="2700000">
                <a:off x="873256" y="918009"/>
                <a:ext cx="305200" cy="283743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97C801EF-1CC7-4B21-A8BD-362B145BF057}"/>
                  </a:ext>
                </a:extLst>
              </p:cNvPr>
              <p:cNvSpPr/>
              <p:nvPr/>
            </p:nvSpPr>
            <p:spPr>
              <a:xfrm>
                <a:off x="1496229" y="1795046"/>
                <a:ext cx="336859" cy="215537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545EC54A-9CF3-4E5B-B4C0-DCB16E32722D}"/>
                  </a:ext>
                </a:extLst>
              </p:cNvPr>
              <p:cNvSpPr/>
              <p:nvPr/>
            </p:nvSpPr>
            <p:spPr>
              <a:xfrm>
                <a:off x="2137540" y="1795046"/>
                <a:ext cx="336859" cy="215537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7268C477-DA51-4904-A598-919DE2661280}"/>
                  </a:ext>
                </a:extLst>
              </p:cNvPr>
              <p:cNvSpPr/>
              <p:nvPr/>
            </p:nvSpPr>
            <p:spPr>
              <a:xfrm rot="18900000" flipH="1">
                <a:off x="2779536" y="918009"/>
                <a:ext cx="305200" cy="283743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8901E3B8-35C5-49B9-ACF4-E4B76E17AECB}"/>
                  </a:ext>
                </a:extLst>
              </p:cNvPr>
              <p:cNvGrpSpPr/>
              <p:nvPr/>
            </p:nvGrpSpPr>
            <p:grpSpPr>
              <a:xfrm>
                <a:off x="632080" y="-1720268"/>
                <a:ext cx="2682633" cy="2281912"/>
                <a:chOff x="632080" y="565732"/>
                <a:chExt cx="2682633" cy="2281912"/>
              </a:xfrm>
            </p:grpSpPr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DCCFB3FD-6931-4CF4-8FA5-516B73B58F50}"/>
                    </a:ext>
                  </a:extLst>
                </p:cNvPr>
                <p:cNvSpPr/>
                <p:nvPr/>
              </p:nvSpPr>
              <p:spPr>
                <a:xfrm>
                  <a:off x="632080" y="1063062"/>
                  <a:ext cx="785359" cy="28836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FD03D81E-24D6-4BB0-8E36-C56FBC267FB7}"/>
                    </a:ext>
                  </a:extLst>
                </p:cNvPr>
                <p:cNvSpPr/>
                <p:nvPr/>
              </p:nvSpPr>
              <p:spPr>
                <a:xfrm>
                  <a:off x="2529354" y="1063062"/>
                  <a:ext cx="785359" cy="28836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2E461AC2-C734-4023-A0C9-BF48A6A4991F}"/>
                    </a:ext>
                  </a:extLst>
                </p:cNvPr>
                <p:cNvSpPr/>
                <p:nvPr/>
              </p:nvSpPr>
              <p:spPr>
                <a:xfrm>
                  <a:off x="997732" y="565732"/>
                  <a:ext cx="1951328" cy="2211830"/>
                </a:xfrm>
                <a:custGeom>
                  <a:avLst/>
                  <a:gdLst>
                    <a:gd name="connsiteX0" fmla="*/ 980411 w 1951328"/>
                    <a:gd name="connsiteY0" fmla="*/ 0 h 2211830"/>
                    <a:gd name="connsiteX1" fmla="*/ 1076982 w 1951328"/>
                    <a:gd name="connsiteY1" fmla="*/ 129847 h 2211830"/>
                    <a:gd name="connsiteX2" fmla="*/ 1126683 w 1951328"/>
                    <a:gd name="connsiteY2" fmla="*/ 52739 h 2211830"/>
                    <a:gd name="connsiteX3" fmla="*/ 1282702 w 1951328"/>
                    <a:gd name="connsiteY3" fmla="*/ 280682 h 2211830"/>
                    <a:gd name="connsiteX4" fmla="*/ 1355436 w 1951328"/>
                    <a:gd name="connsiteY4" fmla="*/ 307303 h 2211830"/>
                    <a:gd name="connsiteX5" fmla="*/ 1951328 w 1951328"/>
                    <a:gd name="connsiteY5" fmla="*/ 1206294 h 2211830"/>
                    <a:gd name="connsiteX6" fmla="*/ 1951327 w 1951328"/>
                    <a:gd name="connsiteY6" fmla="*/ 1671469 h 2211830"/>
                    <a:gd name="connsiteX7" fmla="*/ 1410966 w 1951328"/>
                    <a:gd name="connsiteY7" fmla="*/ 2211830 h 2211830"/>
                    <a:gd name="connsiteX8" fmla="*/ 540361 w 1951328"/>
                    <a:gd name="connsiteY8" fmla="*/ 2211830 h 2211830"/>
                    <a:gd name="connsiteX9" fmla="*/ 0 w 1951328"/>
                    <a:gd name="connsiteY9" fmla="*/ 1671469 h 2211830"/>
                    <a:gd name="connsiteX10" fmla="*/ 0 w 1951328"/>
                    <a:gd name="connsiteY10" fmla="*/ 1206294 h 2211830"/>
                    <a:gd name="connsiteX11" fmla="*/ 595892 w 1951328"/>
                    <a:gd name="connsiteY11" fmla="*/ 307303 h 2211830"/>
                    <a:gd name="connsiteX12" fmla="*/ 681293 w 1951328"/>
                    <a:gd name="connsiteY12" fmla="*/ 276045 h 2211830"/>
                    <a:gd name="connsiteX13" fmla="*/ 834138 w 1951328"/>
                    <a:gd name="connsiteY13" fmla="*/ 52740 h 2211830"/>
                    <a:gd name="connsiteX14" fmla="*/ 883839 w 1951328"/>
                    <a:gd name="connsiteY14" fmla="*/ 129848 h 2211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51328" h="2211830">
                      <a:moveTo>
                        <a:pt x="980411" y="0"/>
                      </a:moveTo>
                      <a:lnTo>
                        <a:pt x="1076982" y="129847"/>
                      </a:lnTo>
                      <a:lnTo>
                        <a:pt x="1126683" y="52739"/>
                      </a:lnTo>
                      <a:lnTo>
                        <a:pt x="1282702" y="280682"/>
                      </a:lnTo>
                      <a:lnTo>
                        <a:pt x="1355436" y="307303"/>
                      </a:lnTo>
                      <a:cubicBezTo>
                        <a:pt x="1705617" y="455417"/>
                        <a:pt x="1951328" y="802161"/>
                        <a:pt x="1951328" y="1206294"/>
                      </a:cubicBezTo>
                      <a:cubicBezTo>
                        <a:pt x="1951328" y="1361352"/>
                        <a:pt x="1951327" y="1516411"/>
                        <a:pt x="1951327" y="1671469"/>
                      </a:cubicBezTo>
                      <a:cubicBezTo>
                        <a:pt x="1951327" y="1969902"/>
                        <a:pt x="1709399" y="2211830"/>
                        <a:pt x="1410966" y="2211830"/>
                      </a:cubicBezTo>
                      <a:lnTo>
                        <a:pt x="540361" y="2211830"/>
                      </a:lnTo>
                      <a:cubicBezTo>
                        <a:pt x="241928" y="2211830"/>
                        <a:pt x="0" y="1969902"/>
                        <a:pt x="0" y="1671469"/>
                      </a:cubicBezTo>
                      <a:lnTo>
                        <a:pt x="0" y="1206294"/>
                      </a:lnTo>
                      <a:cubicBezTo>
                        <a:pt x="0" y="802161"/>
                        <a:pt x="245711" y="455417"/>
                        <a:pt x="595892" y="307303"/>
                      </a:cubicBezTo>
                      <a:lnTo>
                        <a:pt x="681293" y="276045"/>
                      </a:lnTo>
                      <a:lnTo>
                        <a:pt x="834138" y="52740"/>
                      </a:lnTo>
                      <a:lnTo>
                        <a:pt x="883839" y="129848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上の 2 つの角を丸める 78">
                  <a:extLst>
                    <a:ext uri="{FF2B5EF4-FFF2-40B4-BE49-F238E27FC236}">
                      <a16:creationId xmlns:a16="http://schemas.microsoft.com/office/drawing/2014/main" id="{60DCC957-4631-41FE-99BA-A0218189ADA0}"/>
                    </a:ext>
                  </a:extLst>
                </p:cNvPr>
                <p:cNvSpPr/>
                <p:nvPr/>
              </p:nvSpPr>
              <p:spPr>
                <a:xfrm>
                  <a:off x="1371113" y="2238044"/>
                  <a:ext cx="1204568" cy="609600"/>
                </a:xfrm>
                <a:prstGeom prst="round2SameRect">
                  <a:avLst>
                    <a:gd name="adj1" fmla="val 50000"/>
                    <a:gd name="adj2" fmla="val 27692"/>
                  </a:avLst>
                </a:prstGeom>
                <a:solidFill>
                  <a:schemeClr val="accent2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709879C8-A2E9-44F2-BAB6-4621AA7BEF59}"/>
                    </a:ext>
                  </a:extLst>
                </p:cNvPr>
                <p:cNvSpPr/>
                <p:nvPr/>
              </p:nvSpPr>
              <p:spPr>
                <a:xfrm>
                  <a:off x="1501260" y="2589494"/>
                  <a:ext cx="304800" cy="188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5F42E6B3-3E38-4A93-AB85-BF5718437645}"/>
                    </a:ext>
                  </a:extLst>
                </p:cNvPr>
                <p:cNvSpPr/>
                <p:nvPr/>
              </p:nvSpPr>
              <p:spPr>
                <a:xfrm>
                  <a:off x="2156580" y="2589494"/>
                  <a:ext cx="304800" cy="188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7EFC0302-B74E-43B8-A946-462AAA35A165}"/>
                    </a:ext>
                  </a:extLst>
                </p:cNvPr>
                <p:cNvSpPr/>
                <p:nvPr/>
              </p:nvSpPr>
              <p:spPr>
                <a:xfrm>
                  <a:off x="1107586" y="1408473"/>
                  <a:ext cx="500234" cy="50023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F53B51EB-DCC0-4434-A0D2-1882903623AD}"/>
                    </a:ext>
                  </a:extLst>
                </p:cNvPr>
                <p:cNvSpPr/>
                <p:nvPr/>
              </p:nvSpPr>
              <p:spPr>
                <a:xfrm>
                  <a:off x="2347816" y="1408473"/>
                  <a:ext cx="500234" cy="50023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2CE656F7-7B1A-4E3F-BF9E-D0C122BF9390}"/>
                </a:ext>
              </a:extLst>
            </p:cNvPr>
            <p:cNvGrpSpPr/>
            <p:nvPr/>
          </p:nvGrpSpPr>
          <p:grpSpPr>
            <a:xfrm>
              <a:off x="902976" y="-227150"/>
              <a:ext cx="2143818" cy="852488"/>
              <a:chOff x="902976" y="-227150"/>
              <a:chExt cx="2143818" cy="852488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BA8FE50E-28A2-4585-A1F0-2E5621FBC03E}"/>
                  </a:ext>
                </a:extLst>
              </p:cNvPr>
              <p:cNvSpPr/>
              <p:nvPr/>
            </p:nvSpPr>
            <p:spPr>
              <a:xfrm rot="1800000">
                <a:off x="1031943" y="295510"/>
                <a:ext cx="359323" cy="915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FBA6005E-9354-4516-9F6A-1FBE82ABC8D1}"/>
                  </a:ext>
                </a:extLst>
              </p:cNvPr>
              <p:cNvSpPr/>
              <p:nvPr/>
            </p:nvSpPr>
            <p:spPr>
              <a:xfrm rot="1800000">
                <a:off x="902976" y="-226422"/>
                <a:ext cx="524197" cy="83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774A4424-C6DA-433C-9FA7-8EFA4DF8D241}"/>
                  </a:ext>
                </a:extLst>
              </p:cNvPr>
              <p:cNvGrpSpPr/>
              <p:nvPr/>
            </p:nvGrpSpPr>
            <p:grpSpPr>
              <a:xfrm flipH="1">
                <a:off x="2522597" y="-226422"/>
                <a:ext cx="524197" cy="613526"/>
                <a:chOff x="1569726" y="-226422"/>
                <a:chExt cx="524197" cy="613526"/>
              </a:xfrm>
            </p:grpSpPr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89AA9C2F-06F6-4D1C-BDC0-4BD5F53896E8}"/>
                    </a:ext>
                  </a:extLst>
                </p:cNvPr>
                <p:cNvSpPr/>
                <p:nvPr/>
              </p:nvSpPr>
              <p:spPr>
                <a:xfrm rot="1800000">
                  <a:off x="1698693" y="295510"/>
                  <a:ext cx="359323" cy="9159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104A78DE-F8D6-44C7-88E3-364576661BC8}"/>
                    </a:ext>
                  </a:extLst>
                </p:cNvPr>
                <p:cNvSpPr/>
                <p:nvPr/>
              </p:nvSpPr>
              <p:spPr>
                <a:xfrm rot="1800000">
                  <a:off x="1569726" y="-226422"/>
                  <a:ext cx="524197" cy="837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DB034F07-5346-42E4-A98B-BDCCDF46B2B2}"/>
                  </a:ext>
                </a:extLst>
              </p:cNvPr>
              <p:cNvSpPr/>
              <p:nvPr/>
            </p:nvSpPr>
            <p:spPr>
              <a:xfrm>
                <a:off x="1243181" y="-227150"/>
                <a:ext cx="1399584" cy="852488"/>
              </a:xfrm>
              <a:prstGeom prst="roundRect">
                <a:avLst>
                  <a:gd name="adj" fmla="val 33985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EAE56780-DA87-414B-9397-BEC1CCA962DA}"/>
                  </a:ext>
                </a:extLst>
              </p:cNvPr>
              <p:cNvSpPr/>
              <p:nvPr/>
            </p:nvSpPr>
            <p:spPr>
              <a:xfrm>
                <a:off x="1314196" y="-152400"/>
                <a:ext cx="1257554" cy="702988"/>
              </a:xfrm>
              <a:prstGeom prst="roundRect">
                <a:avLst>
                  <a:gd name="adj" fmla="val 30598"/>
                </a:avLst>
              </a:prstGeom>
              <a:solidFill>
                <a:schemeClr val="bg1"/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F8247D5B-F2AE-4D64-9147-C07B78F1FCA9}"/>
                </a:ext>
              </a:extLst>
            </p:cNvPr>
            <p:cNvSpPr/>
            <p:nvPr/>
          </p:nvSpPr>
          <p:spPr>
            <a:xfrm>
              <a:off x="1187847" y="-741771"/>
              <a:ext cx="1581770" cy="162235"/>
            </a:xfrm>
            <a:custGeom>
              <a:avLst/>
              <a:gdLst>
                <a:gd name="connsiteX0" fmla="*/ 1419535 w 1581770"/>
                <a:gd name="connsiteY0" fmla="*/ 0 h 162235"/>
                <a:gd name="connsiteX1" fmla="*/ 1581770 w 1581770"/>
                <a:gd name="connsiteY1" fmla="*/ 162235 h 162235"/>
                <a:gd name="connsiteX2" fmla="*/ 1500652 w 1581770"/>
                <a:gd name="connsiteY2" fmla="*/ 162235 h 162235"/>
                <a:gd name="connsiteX3" fmla="*/ 1419535 w 1581770"/>
                <a:gd name="connsiteY3" fmla="*/ 81118 h 162235"/>
                <a:gd name="connsiteX4" fmla="*/ 1338418 w 1581770"/>
                <a:gd name="connsiteY4" fmla="*/ 162235 h 162235"/>
                <a:gd name="connsiteX5" fmla="*/ 1257300 w 1581770"/>
                <a:gd name="connsiteY5" fmla="*/ 162235 h 162235"/>
                <a:gd name="connsiteX6" fmla="*/ 1419535 w 1581770"/>
                <a:gd name="connsiteY6" fmla="*/ 0 h 162235"/>
                <a:gd name="connsiteX7" fmla="*/ 162235 w 1581770"/>
                <a:gd name="connsiteY7" fmla="*/ 0 h 162235"/>
                <a:gd name="connsiteX8" fmla="*/ 324470 w 1581770"/>
                <a:gd name="connsiteY8" fmla="*/ 162235 h 162235"/>
                <a:gd name="connsiteX9" fmla="*/ 243352 w 1581770"/>
                <a:gd name="connsiteY9" fmla="*/ 162235 h 162235"/>
                <a:gd name="connsiteX10" fmla="*/ 162235 w 1581770"/>
                <a:gd name="connsiteY10" fmla="*/ 81118 h 162235"/>
                <a:gd name="connsiteX11" fmla="*/ 81118 w 1581770"/>
                <a:gd name="connsiteY11" fmla="*/ 162235 h 162235"/>
                <a:gd name="connsiteX12" fmla="*/ 0 w 1581770"/>
                <a:gd name="connsiteY12" fmla="*/ 162235 h 162235"/>
                <a:gd name="connsiteX13" fmla="*/ 162235 w 1581770"/>
                <a:gd name="connsiteY13" fmla="*/ 0 h 16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1770" h="162235">
                  <a:moveTo>
                    <a:pt x="1419535" y="0"/>
                  </a:moveTo>
                  <a:cubicBezTo>
                    <a:pt x="1509135" y="0"/>
                    <a:pt x="1581770" y="72635"/>
                    <a:pt x="1581770" y="162235"/>
                  </a:cubicBezTo>
                  <a:lnTo>
                    <a:pt x="1500652" y="162235"/>
                  </a:lnTo>
                  <a:cubicBezTo>
                    <a:pt x="1500652" y="117435"/>
                    <a:pt x="1464335" y="81118"/>
                    <a:pt x="1419535" y="81118"/>
                  </a:cubicBezTo>
                  <a:cubicBezTo>
                    <a:pt x="1374735" y="81118"/>
                    <a:pt x="1338418" y="117435"/>
                    <a:pt x="1338418" y="162235"/>
                  </a:cubicBezTo>
                  <a:lnTo>
                    <a:pt x="1257300" y="162235"/>
                  </a:lnTo>
                  <a:cubicBezTo>
                    <a:pt x="1257300" y="72635"/>
                    <a:pt x="1329935" y="0"/>
                    <a:pt x="1419535" y="0"/>
                  </a:cubicBezTo>
                  <a:close/>
                  <a:moveTo>
                    <a:pt x="162235" y="0"/>
                  </a:moveTo>
                  <a:cubicBezTo>
                    <a:pt x="251835" y="0"/>
                    <a:pt x="324470" y="72635"/>
                    <a:pt x="324470" y="162235"/>
                  </a:cubicBezTo>
                  <a:lnTo>
                    <a:pt x="243352" y="162235"/>
                  </a:lnTo>
                  <a:cubicBezTo>
                    <a:pt x="243352" y="117435"/>
                    <a:pt x="207035" y="81118"/>
                    <a:pt x="162235" y="81118"/>
                  </a:cubicBezTo>
                  <a:cubicBezTo>
                    <a:pt x="117435" y="81118"/>
                    <a:pt x="81118" y="117435"/>
                    <a:pt x="81118" y="162235"/>
                  </a:cubicBezTo>
                  <a:lnTo>
                    <a:pt x="0" y="162235"/>
                  </a:lnTo>
                  <a:cubicBezTo>
                    <a:pt x="0" y="72635"/>
                    <a:pt x="72635" y="0"/>
                    <a:pt x="16223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43DA4A53-059D-477D-AD03-038D59F85189}"/>
              </a:ext>
            </a:extLst>
          </p:cNvPr>
          <p:cNvGrpSpPr/>
          <p:nvPr/>
        </p:nvGrpSpPr>
        <p:grpSpPr>
          <a:xfrm>
            <a:off x="4077810" y="1128980"/>
            <a:ext cx="1762777" cy="2300020"/>
            <a:chOff x="3642699" y="-1489638"/>
            <a:chExt cx="2682633" cy="3500221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A8E5551-729E-4CF2-95D8-8B2A482FCD44}"/>
                </a:ext>
              </a:extLst>
            </p:cNvPr>
            <p:cNvGrpSpPr/>
            <p:nvPr/>
          </p:nvGrpSpPr>
          <p:grpSpPr>
            <a:xfrm>
              <a:off x="3642699" y="-1489638"/>
              <a:ext cx="2682633" cy="3500221"/>
              <a:chOff x="3642699" y="-1489638"/>
              <a:chExt cx="2682633" cy="3500221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3C04705B-5AF2-48EC-98FA-7AFDD03CBD36}"/>
                  </a:ext>
                </a:extLst>
              </p:cNvPr>
              <p:cNvSpPr/>
              <p:nvPr/>
            </p:nvSpPr>
            <p:spPr>
              <a:xfrm>
                <a:off x="4041267" y="93795"/>
                <a:ext cx="1895258" cy="1764511"/>
              </a:xfrm>
              <a:custGeom>
                <a:avLst/>
                <a:gdLst>
                  <a:gd name="connsiteX0" fmla="*/ 942748 w 1895258"/>
                  <a:gd name="connsiteY0" fmla="*/ 0 h 1764511"/>
                  <a:gd name="connsiteX1" fmla="*/ 965146 w 1895258"/>
                  <a:gd name="connsiteY1" fmla="*/ 0 h 1764511"/>
                  <a:gd name="connsiteX2" fmla="*/ 1653156 w 1895258"/>
                  <a:gd name="connsiteY2" fmla="*/ 456044 h 1764511"/>
                  <a:gd name="connsiteX3" fmla="*/ 1658718 w 1895258"/>
                  <a:gd name="connsiteY3" fmla="*/ 473963 h 1764511"/>
                  <a:gd name="connsiteX4" fmla="*/ 1895258 w 1895258"/>
                  <a:gd name="connsiteY4" fmla="*/ 820399 h 1764511"/>
                  <a:gd name="connsiteX5" fmla="*/ 1747929 w 1895258"/>
                  <a:gd name="connsiteY5" fmla="*/ 967727 h 1764511"/>
                  <a:gd name="connsiteX6" fmla="*/ 1711834 w 1895258"/>
                  <a:gd name="connsiteY6" fmla="*/ 943082 h 1764511"/>
                  <a:gd name="connsiteX7" fmla="*/ 1711834 w 1895258"/>
                  <a:gd name="connsiteY7" fmla="*/ 1079830 h 1764511"/>
                  <a:gd name="connsiteX8" fmla="*/ 1459259 w 1895258"/>
                  <a:gd name="connsiteY8" fmla="*/ 1460878 h 1764511"/>
                  <a:gd name="connsiteX9" fmla="*/ 1454813 w 1895258"/>
                  <a:gd name="connsiteY9" fmla="*/ 1462258 h 1764511"/>
                  <a:gd name="connsiteX10" fmla="*/ 1381166 w 1895258"/>
                  <a:gd name="connsiteY10" fmla="*/ 1712721 h 1764511"/>
                  <a:gd name="connsiteX11" fmla="*/ 1381834 w 1895258"/>
                  <a:gd name="connsiteY11" fmla="*/ 1714271 h 1764511"/>
                  <a:gd name="connsiteX12" fmla="*/ 1274602 w 1895258"/>
                  <a:gd name="connsiteY12" fmla="*/ 1764511 h 1764511"/>
                  <a:gd name="connsiteX13" fmla="*/ 1167370 w 1895258"/>
                  <a:gd name="connsiteY13" fmla="*/ 1714271 h 1764511"/>
                  <a:gd name="connsiteX14" fmla="*/ 1168039 w 1895258"/>
                  <a:gd name="connsiteY14" fmla="*/ 1712719 h 1764511"/>
                  <a:gd name="connsiteX15" fmla="*/ 1103543 w 1895258"/>
                  <a:gd name="connsiteY15" fmla="*/ 1493376 h 1764511"/>
                  <a:gd name="connsiteX16" fmla="*/ 804352 w 1895258"/>
                  <a:gd name="connsiteY16" fmla="*/ 1493376 h 1764511"/>
                  <a:gd name="connsiteX17" fmla="*/ 739855 w 1895258"/>
                  <a:gd name="connsiteY17" fmla="*/ 1712721 h 1764511"/>
                  <a:gd name="connsiteX18" fmla="*/ 740523 w 1895258"/>
                  <a:gd name="connsiteY18" fmla="*/ 1714271 h 1764511"/>
                  <a:gd name="connsiteX19" fmla="*/ 633291 w 1895258"/>
                  <a:gd name="connsiteY19" fmla="*/ 1764511 h 1764511"/>
                  <a:gd name="connsiteX20" fmla="*/ 526059 w 1895258"/>
                  <a:gd name="connsiteY20" fmla="*/ 1714271 h 1764511"/>
                  <a:gd name="connsiteX21" fmla="*/ 526728 w 1895258"/>
                  <a:gd name="connsiteY21" fmla="*/ 1712719 h 1764511"/>
                  <a:gd name="connsiteX22" fmla="*/ 453082 w 1895258"/>
                  <a:gd name="connsiteY22" fmla="*/ 1462258 h 1764511"/>
                  <a:gd name="connsiteX23" fmla="*/ 448636 w 1895258"/>
                  <a:gd name="connsiteY23" fmla="*/ 1460878 h 1764511"/>
                  <a:gd name="connsiteX24" fmla="*/ 196060 w 1895258"/>
                  <a:gd name="connsiteY24" fmla="*/ 1079830 h 1764511"/>
                  <a:gd name="connsiteX25" fmla="*/ 196060 w 1895258"/>
                  <a:gd name="connsiteY25" fmla="*/ 934455 h 1764511"/>
                  <a:gd name="connsiteX26" fmla="*/ 147329 w 1895258"/>
                  <a:gd name="connsiteY26" fmla="*/ 967727 h 1764511"/>
                  <a:gd name="connsiteX27" fmla="*/ 0 w 1895258"/>
                  <a:gd name="connsiteY27" fmla="*/ 820399 h 1764511"/>
                  <a:gd name="connsiteX28" fmla="*/ 262762 w 1895258"/>
                  <a:gd name="connsiteY28" fmla="*/ 435559 h 1764511"/>
                  <a:gd name="connsiteX29" fmla="*/ 264768 w 1895258"/>
                  <a:gd name="connsiteY29" fmla="*/ 437565 h 1764511"/>
                  <a:gd name="connsiteX30" fmla="*/ 323583 w 1895258"/>
                  <a:gd name="connsiteY30" fmla="*/ 329208 h 1764511"/>
                  <a:gd name="connsiteX31" fmla="*/ 942748 w 1895258"/>
                  <a:gd name="connsiteY31" fmla="*/ 0 h 1764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95258" h="1764511">
                    <a:moveTo>
                      <a:pt x="942748" y="0"/>
                    </a:moveTo>
                    <a:lnTo>
                      <a:pt x="965146" y="0"/>
                    </a:lnTo>
                    <a:cubicBezTo>
                      <a:pt x="1274434" y="0"/>
                      <a:pt x="1539802" y="188046"/>
                      <a:pt x="1653156" y="456044"/>
                    </a:cubicBezTo>
                    <a:lnTo>
                      <a:pt x="1658718" y="473963"/>
                    </a:lnTo>
                    <a:lnTo>
                      <a:pt x="1895258" y="820399"/>
                    </a:lnTo>
                    <a:lnTo>
                      <a:pt x="1747929" y="967727"/>
                    </a:lnTo>
                    <a:lnTo>
                      <a:pt x="1711834" y="943082"/>
                    </a:lnTo>
                    <a:lnTo>
                      <a:pt x="1711834" y="1079830"/>
                    </a:lnTo>
                    <a:cubicBezTo>
                      <a:pt x="1711834" y="1251127"/>
                      <a:pt x="1607687" y="1398098"/>
                      <a:pt x="1459259" y="1460878"/>
                    </a:cubicBezTo>
                    <a:lnTo>
                      <a:pt x="1454813" y="1462258"/>
                    </a:lnTo>
                    <a:lnTo>
                      <a:pt x="1381166" y="1712721"/>
                    </a:lnTo>
                    <a:lnTo>
                      <a:pt x="1381834" y="1714271"/>
                    </a:lnTo>
                    <a:cubicBezTo>
                      <a:pt x="1381834" y="1742018"/>
                      <a:pt x="1333825" y="1764511"/>
                      <a:pt x="1274602" y="1764511"/>
                    </a:cubicBezTo>
                    <a:cubicBezTo>
                      <a:pt x="1215379" y="1764511"/>
                      <a:pt x="1167370" y="1742018"/>
                      <a:pt x="1167370" y="1714271"/>
                    </a:cubicBezTo>
                    <a:lnTo>
                      <a:pt x="1168039" y="1712719"/>
                    </a:lnTo>
                    <a:lnTo>
                      <a:pt x="1103543" y="1493376"/>
                    </a:lnTo>
                    <a:lnTo>
                      <a:pt x="804352" y="1493376"/>
                    </a:lnTo>
                    <a:lnTo>
                      <a:pt x="739855" y="1712721"/>
                    </a:lnTo>
                    <a:lnTo>
                      <a:pt x="740523" y="1714271"/>
                    </a:lnTo>
                    <a:cubicBezTo>
                      <a:pt x="740523" y="1742018"/>
                      <a:pt x="692514" y="1764511"/>
                      <a:pt x="633291" y="1764511"/>
                    </a:cubicBezTo>
                    <a:cubicBezTo>
                      <a:pt x="574068" y="1764511"/>
                      <a:pt x="526059" y="1742018"/>
                      <a:pt x="526059" y="1714271"/>
                    </a:cubicBezTo>
                    <a:lnTo>
                      <a:pt x="526728" y="1712719"/>
                    </a:lnTo>
                    <a:lnTo>
                      <a:pt x="453082" y="1462258"/>
                    </a:lnTo>
                    <a:lnTo>
                      <a:pt x="448636" y="1460878"/>
                    </a:lnTo>
                    <a:cubicBezTo>
                      <a:pt x="300208" y="1398098"/>
                      <a:pt x="196060" y="1251127"/>
                      <a:pt x="196060" y="1079830"/>
                    </a:cubicBezTo>
                    <a:lnTo>
                      <a:pt x="196060" y="934455"/>
                    </a:lnTo>
                    <a:lnTo>
                      <a:pt x="147329" y="967727"/>
                    </a:lnTo>
                    <a:lnTo>
                      <a:pt x="0" y="820399"/>
                    </a:lnTo>
                    <a:lnTo>
                      <a:pt x="262762" y="435559"/>
                    </a:lnTo>
                    <a:lnTo>
                      <a:pt x="264768" y="437565"/>
                    </a:lnTo>
                    <a:lnTo>
                      <a:pt x="323583" y="329208"/>
                    </a:lnTo>
                    <a:cubicBezTo>
                      <a:pt x="457768" y="130588"/>
                      <a:pt x="685008" y="0"/>
                      <a:pt x="942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936E701A-6D5B-4852-B566-4497CC943C52}"/>
                  </a:ext>
                </a:extLst>
              </p:cNvPr>
              <p:cNvSpPr/>
              <p:nvPr/>
            </p:nvSpPr>
            <p:spPr>
              <a:xfrm rot="2700000">
                <a:off x="3883156" y="918009"/>
                <a:ext cx="305200" cy="283743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070D3C62-3AEC-49F7-B7E1-00183D60908C}"/>
                  </a:ext>
                </a:extLst>
              </p:cNvPr>
              <p:cNvSpPr/>
              <p:nvPr/>
            </p:nvSpPr>
            <p:spPr>
              <a:xfrm>
                <a:off x="4506129" y="1795046"/>
                <a:ext cx="336859" cy="215537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714A64E-E828-4AF5-B13E-AA310C30C8AE}"/>
                  </a:ext>
                </a:extLst>
              </p:cNvPr>
              <p:cNvSpPr/>
              <p:nvPr/>
            </p:nvSpPr>
            <p:spPr>
              <a:xfrm>
                <a:off x="5147440" y="1795046"/>
                <a:ext cx="336859" cy="215537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6897D70A-EA7C-4B91-BBCE-9AB3788C38C1}"/>
                  </a:ext>
                </a:extLst>
              </p:cNvPr>
              <p:cNvSpPr/>
              <p:nvPr/>
            </p:nvSpPr>
            <p:spPr>
              <a:xfrm rot="18900000" flipH="1">
                <a:off x="5789436" y="918009"/>
                <a:ext cx="305200" cy="283743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A07C446F-1AD7-4CE8-AD73-9E9923697C6E}"/>
                  </a:ext>
                </a:extLst>
              </p:cNvPr>
              <p:cNvGrpSpPr/>
              <p:nvPr/>
            </p:nvGrpSpPr>
            <p:grpSpPr>
              <a:xfrm>
                <a:off x="3642699" y="-1489638"/>
                <a:ext cx="2682633" cy="2051282"/>
                <a:chOff x="3642699" y="796362"/>
                <a:chExt cx="2682633" cy="2051282"/>
              </a:xfrm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0A9A3234-3174-433E-BF8B-1EE7CB41254C}"/>
                    </a:ext>
                  </a:extLst>
                </p:cNvPr>
                <p:cNvSpPr/>
                <p:nvPr/>
              </p:nvSpPr>
              <p:spPr>
                <a:xfrm>
                  <a:off x="3642699" y="1063062"/>
                  <a:ext cx="785359" cy="28836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4C8ECF45-646F-4F6F-9443-FDF697E73A8C}"/>
                    </a:ext>
                  </a:extLst>
                </p:cNvPr>
                <p:cNvSpPr/>
                <p:nvPr/>
              </p:nvSpPr>
              <p:spPr>
                <a:xfrm>
                  <a:off x="5539973" y="1063062"/>
                  <a:ext cx="785359" cy="28836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上の 2 つの角を丸める 23">
                  <a:extLst>
                    <a:ext uri="{FF2B5EF4-FFF2-40B4-BE49-F238E27FC236}">
                      <a16:creationId xmlns:a16="http://schemas.microsoft.com/office/drawing/2014/main" id="{C4883271-6004-445A-83EF-108F684F64BC}"/>
                    </a:ext>
                  </a:extLst>
                </p:cNvPr>
                <p:cNvSpPr/>
                <p:nvPr/>
              </p:nvSpPr>
              <p:spPr>
                <a:xfrm>
                  <a:off x="4008352" y="796362"/>
                  <a:ext cx="1951327" cy="1981200"/>
                </a:xfrm>
                <a:prstGeom prst="round2SameRect">
                  <a:avLst>
                    <a:gd name="adj1" fmla="val 50000"/>
                    <a:gd name="adj2" fmla="val 27692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E81AA912-A34B-44CE-93D2-5FCA47AE3D4E}"/>
                    </a:ext>
                  </a:extLst>
                </p:cNvPr>
                <p:cNvSpPr/>
                <p:nvPr/>
              </p:nvSpPr>
              <p:spPr>
                <a:xfrm>
                  <a:off x="4381732" y="2238044"/>
                  <a:ext cx="1204568" cy="609600"/>
                </a:xfrm>
                <a:prstGeom prst="round2SameRect">
                  <a:avLst>
                    <a:gd name="adj1" fmla="val 50000"/>
                    <a:gd name="adj2" fmla="val 27692"/>
                  </a:avLst>
                </a:prstGeom>
                <a:solidFill>
                  <a:srgbClr val="FF00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278B9475-2BE8-4BC8-BFE1-A2D8E37FF71F}"/>
                    </a:ext>
                  </a:extLst>
                </p:cNvPr>
                <p:cNvSpPr/>
                <p:nvPr/>
              </p:nvSpPr>
              <p:spPr>
                <a:xfrm>
                  <a:off x="4511879" y="2589494"/>
                  <a:ext cx="304800" cy="188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BB053AD5-503B-48C8-A1DE-3779A1576DD8}"/>
                    </a:ext>
                  </a:extLst>
                </p:cNvPr>
                <p:cNvSpPr/>
                <p:nvPr/>
              </p:nvSpPr>
              <p:spPr>
                <a:xfrm>
                  <a:off x="5167199" y="2589494"/>
                  <a:ext cx="304800" cy="188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9FB11A00-293B-431D-8CA7-A0A7C422045D}"/>
                    </a:ext>
                  </a:extLst>
                </p:cNvPr>
                <p:cNvSpPr/>
                <p:nvPr/>
              </p:nvSpPr>
              <p:spPr>
                <a:xfrm>
                  <a:off x="4008351" y="963987"/>
                  <a:ext cx="1951328" cy="1319791"/>
                </a:xfrm>
                <a:custGeom>
                  <a:avLst/>
                  <a:gdLst>
                    <a:gd name="connsiteX0" fmla="*/ 439116 w 1951328"/>
                    <a:gd name="connsiteY0" fmla="*/ 859 h 1319791"/>
                    <a:gd name="connsiteX1" fmla="*/ 451477 w 1951328"/>
                    <a:gd name="connsiteY1" fmla="*/ 7568 h 1319791"/>
                    <a:gd name="connsiteX2" fmla="*/ 746759 w 1951328"/>
                    <a:gd name="connsiteY2" fmla="*/ 562927 h 1319791"/>
                    <a:gd name="connsiteX3" fmla="*/ 746758 w 1951328"/>
                    <a:gd name="connsiteY3" fmla="*/ 650051 h 1319791"/>
                    <a:gd name="connsiteX4" fmla="*/ 77018 w 1951328"/>
                    <a:gd name="connsiteY4" fmla="*/ 1319791 h 1319791"/>
                    <a:gd name="connsiteX5" fmla="*/ 77019 w 1951328"/>
                    <a:gd name="connsiteY5" fmla="*/ 1319790 h 1319791"/>
                    <a:gd name="connsiteX6" fmla="*/ 3210 w 1951328"/>
                    <a:gd name="connsiteY6" fmla="*/ 1312350 h 1319791"/>
                    <a:gd name="connsiteX7" fmla="*/ 0 w 1951328"/>
                    <a:gd name="connsiteY7" fmla="*/ 1280510 h 1319791"/>
                    <a:gd name="connsiteX8" fmla="*/ 0 w 1951328"/>
                    <a:gd name="connsiteY8" fmla="*/ 815335 h 1319791"/>
                    <a:gd name="connsiteX9" fmla="*/ 430161 w 1951328"/>
                    <a:gd name="connsiteY9" fmla="*/ 6299 h 1319791"/>
                    <a:gd name="connsiteX10" fmla="*/ 1510798 w 1951328"/>
                    <a:gd name="connsiteY10" fmla="*/ 0 h 1319791"/>
                    <a:gd name="connsiteX11" fmla="*/ 1521167 w 1951328"/>
                    <a:gd name="connsiteY11" fmla="*/ 6299 h 1319791"/>
                    <a:gd name="connsiteX12" fmla="*/ 1951328 w 1951328"/>
                    <a:gd name="connsiteY12" fmla="*/ 815335 h 1319791"/>
                    <a:gd name="connsiteX13" fmla="*/ 1951327 w 1951328"/>
                    <a:gd name="connsiteY13" fmla="*/ 1280510 h 1319791"/>
                    <a:gd name="connsiteX14" fmla="*/ 1948148 w 1951328"/>
                    <a:gd name="connsiteY14" fmla="*/ 1312045 h 1319791"/>
                    <a:gd name="connsiteX15" fmla="*/ 1871312 w 1951328"/>
                    <a:gd name="connsiteY15" fmla="*/ 1319791 h 1319791"/>
                    <a:gd name="connsiteX16" fmla="*/ 1871313 w 1951328"/>
                    <a:gd name="connsiteY16" fmla="*/ 1319790 h 1319791"/>
                    <a:gd name="connsiteX17" fmla="*/ 1201573 w 1951328"/>
                    <a:gd name="connsiteY17" fmla="*/ 650050 h 1319791"/>
                    <a:gd name="connsiteX18" fmla="*/ 1201573 w 1951328"/>
                    <a:gd name="connsiteY18" fmla="*/ 562927 h 1319791"/>
                    <a:gd name="connsiteX19" fmla="*/ 1496855 w 1951328"/>
                    <a:gd name="connsiteY19" fmla="*/ 7568 h 1319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951328" h="1319791">
                      <a:moveTo>
                        <a:pt x="439116" y="859"/>
                      </a:moveTo>
                      <a:lnTo>
                        <a:pt x="451477" y="7568"/>
                      </a:lnTo>
                      <a:cubicBezTo>
                        <a:pt x="629629" y="127925"/>
                        <a:pt x="746759" y="331748"/>
                        <a:pt x="746759" y="562927"/>
                      </a:cubicBezTo>
                      <a:cubicBezTo>
                        <a:pt x="746759" y="591968"/>
                        <a:pt x="746758" y="621010"/>
                        <a:pt x="746758" y="650051"/>
                      </a:cubicBezTo>
                      <a:cubicBezTo>
                        <a:pt x="746758" y="1019938"/>
                        <a:pt x="446905" y="1319791"/>
                        <a:pt x="77018" y="1319791"/>
                      </a:cubicBezTo>
                      <a:lnTo>
                        <a:pt x="77019" y="1319790"/>
                      </a:lnTo>
                      <a:lnTo>
                        <a:pt x="3210" y="1312350"/>
                      </a:lnTo>
                      <a:lnTo>
                        <a:pt x="0" y="1280510"/>
                      </a:lnTo>
                      <a:lnTo>
                        <a:pt x="0" y="815335"/>
                      </a:lnTo>
                      <a:cubicBezTo>
                        <a:pt x="0" y="478558"/>
                        <a:pt x="170633" y="181633"/>
                        <a:pt x="430161" y="6299"/>
                      </a:cubicBezTo>
                      <a:close/>
                      <a:moveTo>
                        <a:pt x="1510798" y="0"/>
                      </a:moveTo>
                      <a:lnTo>
                        <a:pt x="1521167" y="6299"/>
                      </a:lnTo>
                      <a:cubicBezTo>
                        <a:pt x="1780695" y="181633"/>
                        <a:pt x="1951328" y="478558"/>
                        <a:pt x="1951328" y="815335"/>
                      </a:cubicBezTo>
                      <a:cubicBezTo>
                        <a:pt x="1951328" y="970393"/>
                        <a:pt x="1951327" y="1125452"/>
                        <a:pt x="1951327" y="1280510"/>
                      </a:cubicBezTo>
                      <a:lnTo>
                        <a:pt x="1948148" y="1312045"/>
                      </a:lnTo>
                      <a:lnTo>
                        <a:pt x="1871312" y="1319791"/>
                      </a:lnTo>
                      <a:lnTo>
                        <a:pt x="1871313" y="1319790"/>
                      </a:lnTo>
                      <a:cubicBezTo>
                        <a:pt x="1501426" y="1319790"/>
                        <a:pt x="1201573" y="1019937"/>
                        <a:pt x="1201573" y="650050"/>
                      </a:cubicBezTo>
                      <a:lnTo>
                        <a:pt x="1201573" y="562927"/>
                      </a:lnTo>
                      <a:cubicBezTo>
                        <a:pt x="1201573" y="331748"/>
                        <a:pt x="1318703" y="127925"/>
                        <a:pt x="1496855" y="756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BF72A301-1AA8-4632-AFF5-45BEB4574B2F}"/>
                    </a:ext>
                  </a:extLst>
                </p:cNvPr>
                <p:cNvSpPr/>
                <p:nvPr/>
              </p:nvSpPr>
              <p:spPr>
                <a:xfrm>
                  <a:off x="4117486" y="1408473"/>
                  <a:ext cx="500234" cy="50023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ECEE8131-2BC8-4290-B9BE-AEB304DC54E7}"/>
                    </a:ext>
                  </a:extLst>
                </p:cNvPr>
                <p:cNvSpPr/>
                <p:nvPr/>
              </p:nvSpPr>
              <p:spPr>
                <a:xfrm>
                  <a:off x="5357716" y="1408473"/>
                  <a:ext cx="500234" cy="50023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32999385-5C36-4BB4-AF17-438084451AB9}"/>
                </a:ext>
              </a:extLst>
            </p:cNvPr>
            <p:cNvGrpSpPr/>
            <p:nvPr/>
          </p:nvGrpSpPr>
          <p:grpSpPr>
            <a:xfrm>
              <a:off x="3898588" y="-227150"/>
              <a:ext cx="2143818" cy="852488"/>
              <a:chOff x="902976" y="-227150"/>
              <a:chExt cx="2143818" cy="852488"/>
            </a:xfrm>
          </p:grpSpPr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B2136183-C6B0-4BD6-A08F-8B8603E911EC}"/>
                  </a:ext>
                </a:extLst>
              </p:cNvPr>
              <p:cNvSpPr/>
              <p:nvPr/>
            </p:nvSpPr>
            <p:spPr>
              <a:xfrm rot="1800000">
                <a:off x="1031943" y="295510"/>
                <a:ext cx="359323" cy="915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19EFAEE0-2DE8-47CF-88B5-9E9E8FBCDA00}"/>
                  </a:ext>
                </a:extLst>
              </p:cNvPr>
              <p:cNvSpPr/>
              <p:nvPr/>
            </p:nvSpPr>
            <p:spPr>
              <a:xfrm rot="1800000">
                <a:off x="902976" y="-226422"/>
                <a:ext cx="524197" cy="83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216C5DBB-4C80-424C-9655-825FA46506B3}"/>
                  </a:ext>
                </a:extLst>
              </p:cNvPr>
              <p:cNvGrpSpPr/>
              <p:nvPr/>
            </p:nvGrpSpPr>
            <p:grpSpPr>
              <a:xfrm flipH="1">
                <a:off x="2522597" y="-226422"/>
                <a:ext cx="524197" cy="613526"/>
                <a:chOff x="1569726" y="-226422"/>
                <a:chExt cx="524197" cy="613526"/>
              </a:xfrm>
            </p:grpSpPr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5C7065AC-4844-4F27-8644-ACB1A152A285}"/>
                    </a:ext>
                  </a:extLst>
                </p:cNvPr>
                <p:cNvSpPr/>
                <p:nvPr/>
              </p:nvSpPr>
              <p:spPr>
                <a:xfrm rot="1800000">
                  <a:off x="1698693" y="295510"/>
                  <a:ext cx="359323" cy="9159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四角形: 角を丸くする 156">
                  <a:extLst>
                    <a:ext uri="{FF2B5EF4-FFF2-40B4-BE49-F238E27FC236}">
                      <a16:creationId xmlns:a16="http://schemas.microsoft.com/office/drawing/2014/main" id="{AA557DAD-4B7B-4E84-9E80-A46605277ABD}"/>
                    </a:ext>
                  </a:extLst>
                </p:cNvPr>
                <p:cNvSpPr/>
                <p:nvPr/>
              </p:nvSpPr>
              <p:spPr>
                <a:xfrm rot="1800000">
                  <a:off x="1569726" y="-226422"/>
                  <a:ext cx="524197" cy="837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985E10A8-8FEE-4CAE-9E9D-84973BF64404}"/>
                  </a:ext>
                </a:extLst>
              </p:cNvPr>
              <p:cNvSpPr/>
              <p:nvPr/>
            </p:nvSpPr>
            <p:spPr>
              <a:xfrm>
                <a:off x="1243181" y="-227150"/>
                <a:ext cx="1399584" cy="852488"/>
              </a:xfrm>
              <a:prstGeom prst="roundRect">
                <a:avLst>
                  <a:gd name="adj" fmla="val 33985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7B736D91-DDAF-4933-A3BE-C9CA5AE300F0}"/>
                  </a:ext>
                </a:extLst>
              </p:cNvPr>
              <p:cNvSpPr/>
              <p:nvPr/>
            </p:nvSpPr>
            <p:spPr>
              <a:xfrm>
                <a:off x="1314196" y="-152400"/>
                <a:ext cx="1257554" cy="702988"/>
              </a:xfrm>
              <a:prstGeom prst="roundRect">
                <a:avLst>
                  <a:gd name="adj" fmla="val 30598"/>
                </a:avLst>
              </a:prstGeom>
              <a:solidFill>
                <a:schemeClr val="bg1"/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A1F47F11-1B1C-4569-96D0-B6B9BD6796F8}"/>
                </a:ext>
              </a:extLst>
            </p:cNvPr>
            <p:cNvSpPr/>
            <p:nvPr/>
          </p:nvSpPr>
          <p:spPr>
            <a:xfrm>
              <a:off x="4205367" y="-741771"/>
              <a:ext cx="1581770" cy="162235"/>
            </a:xfrm>
            <a:custGeom>
              <a:avLst/>
              <a:gdLst>
                <a:gd name="connsiteX0" fmla="*/ 1419535 w 1581770"/>
                <a:gd name="connsiteY0" fmla="*/ 0 h 162235"/>
                <a:gd name="connsiteX1" fmla="*/ 1581770 w 1581770"/>
                <a:gd name="connsiteY1" fmla="*/ 162235 h 162235"/>
                <a:gd name="connsiteX2" fmla="*/ 1500652 w 1581770"/>
                <a:gd name="connsiteY2" fmla="*/ 162235 h 162235"/>
                <a:gd name="connsiteX3" fmla="*/ 1419535 w 1581770"/>
                <a:gd name="connsiteY3" fmla="*/ 81118 h 162235"/>
                <a:gd name="connsiteX4" fmla="*/ 1338418 w 1581770"/>
                <a:gd name="connsiteY4" fmla="*/ 162235 h 162235"/>
                <a:gd name="connsiteX5" fmla="*/ 1257300 w 1581770"/>
                <a:gd name="connsiteY5" fmla="*/ 162235 h 162235"/>
                <a:gd name="connsiteX6" fmla="*/ 1419535 w 1581770"/>
                <a:gd name="connsiteY6" fmla="*/ 0 h 162235"/>
                <a:gd name="connsiteX7" fmla="*/ 162235 w 1581770"/>
                <a:gd name="connsiteY7" fmla="*/ 0 h 162235"/>
                <a:gd name="connsiteX8" fmla="*/ 324470 w 1581770"/>
                <a:gd name="connsiteY8" fmla="*/ 162235 h 162235"/>
                <a:gd name="connsiteX9" fmla="*/ 243352 w 1581770"/>
                <a:gd name="connsiteY9" fmla="*/ 162235 h 162235"/>
                <a:gd name="connsiteX10" fmla="*/ 162235 w 1581770"/>
                <a:gd name="connsiteY10" fmla="*/ 81118 h 162235"/>
                <a:gd name="connsiteX11" fmla="*/ 81118 w 1581770"/>
                <a:gd name="connsiteY11" fmla="*/ 162235 h 162235"/>
                <a:gd name="connsiteX12" fmla="*/ 0 w 1581770"/>
                <a:gd name="connsiteY12" fmla="*/ 162235 h 162235"/>
                <a:gd name="connsiteX13" fmla="*/ 162235 w 1581770"/>
                <a:gd name="connsiteY13" fmla="*/ 0 h 16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1770" h="162235">
                  <a:moveTo>
                    <a:pt x="1419535" y="0"/>
                  </a:moveTo>
                  <a:cubicBezTo>
                    <a:pt x="1509135" y="0"/>
                    <a:pt x="1581770" y="72635"/>
                    <a:pt x="1581770" y="162235"/>
                  </a:cubicBezTo>
                  <a:lnTo>
                    <a:pt x="1500652" y="162235"/>
                  </a:lnTo>
                  <a:cubicBezTo>
                    <a:pt x="1500652" y="117435"/>
                    <a:pt x="1464335" y="81118"/>
                    <a:pt x="1419535" y="81118"/>
                  </a:cubicBezTo>
                  <a:cubicBezTo>
                    <a:pt x="1374735" y="81118"/>
                    <a:pt x="1338418" y="117435"/>
                    <a:pt x="1338418" y="162235"/>
                  </a:cubicBezTo>
                  <a:lnTo>
                    <a:pt x="1257300" y="162235"/>
                  </a:lnTo>
                  <a:cubicBezTo>
                    <a:pt x="1257300" y="72635"/>
                    <a:pt x="1329935" y="0"/>
                    <a:pt x="1419535" y="0"/>
                  </a:cubicBezTo>
                  <a:close/>
                  <a:moveTo>
                    <a:pt x="162235" y="0"/>
                  </a:moveTo>
                  <a:cubicBezTo>
                    <a:pt x="251835" y="0"/>
                    <a:pt x="324470" y="72635"/>
                    <a:pt x="324470" y="162235"/>
                  </a:cubicBezTo>
                  <a:lnTo>
                    <a:pt x="243352" y="162235"/>
                  </a:lnTo>
                  <a:cubicBezTo>
                    <a:pt x="243352" y="117435"/>
                    <a:pt x="207035" y="81118"/>
                    <a:pt x="162235" y="81118"/>
                  </a:cubicBezTo>
                  <a:cubicBezTo>
                    <a:pt x="117435" y="81118"/>
                    <a:pt x="81118" y="117435"/>
                    <a:pt x="81118" y="162235"/>
                  </a:cubicBezTo>
                  <a:lnTo>
                    <a:pt x="0" y="162235"/>
                  </a:lnTo>
                  <a:cubicBezTo>
                    <a:pt x="0" y="72635"/>
                    <a:pt x="72635" y="0"/>
                    <a:pt x="16223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342B2D71-86D1-4B48-A5E5-4E2C4790E1C6}"/>
              </a:ext>
            </a:extLst>
          </p:cNvPr>
          <p:cNvGrpSpPr/>
          <p:nvPr/>
        </p:nvGrpSpPr>
        <p:grpSpPr>
          <a:xfrm>
            <a:off x="7162567" y="1128980"/>
            <a:ext cx="1762777" cy="2300020"/>
            <a:chOff x="6633549" y="-1489638"/>
            <a:chExt cx="2682633" cy="3500221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A149F19-4038-4377-91D8-E7C55FF00B6D}"/>
                </a:ext>
              </a:extLst>
            </p:cNvPr>
            <p:cNvGrpSpPr/>
            <p:nvPr/>
          </p:nvGrpSpPr>
          <p:grpSpPr>
            <a:xfrm>
              <a:off x="6633549" y="-1489638"/>
              <a:ext cx="2682633" cy="3500221"/>
              <a:chOff x="6633549" y="-1489638"/>
              <a:chExt cx="2682633" cy="3500221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385E9A04-697C-4C9C-ADDC-203D98B6CA8E}"/>
                  </a:ext>
                </a:extLst>
              </p:cNvPr>
              <p:cNvSpPr/>
              <p:nvPr/>
            </p:nvSpPr>
            <p:spPr>
              <a:xfrm>
                <a:off x="7008304" y="93795"/>
                <a:ext cx="1895258" cy="1764511"/>
              </a:xfrm>
              <a:custGeom>
                <a:avLst/>
                <a:gdLst>
                  <a:gd name="connsiteX0" fmla="*/ 942748 w 1895258"/>
                  <a:gd name="connsiteY0" fmla="*/ 0 h 1764511"/>
                  <a:gd name="connsiteX1" fmla="*/ 965146 w 1895258"/>
                  <a:gd name="connsiteY1" fmla="*/ 0 h 1764511"/>
                  <a:gd name="connsiteX2" fmla="*/ 1653156 w 1895258"/>
                  <a:gd name="connsiteY2" fmla="*/ 456044 h 1764511"/>
                  <a:gd name="connsiteX3" fmla="*/ 1658718 w 1895258"/>
                  <a:gd name="connsiteY3" fmla="*/ 473963 h 1764511"/>
                  <a:gd name="connsiteX4" fmla="*/ 1895258 w 1895258"/>
                  <a:gd name="connsiteY4" fmla="*/ 820399 h 1764511"/>
                  <a:gd name="connsiteX5" fmla="*/ 1747929 w 1895258"/>
                  <a:gd name="connsiteY5" fmla="*/ 967727 h 1764511"/>
                  <a:gd name="connsiteX6" fmla="*/ 1711834 w 1895258"/>
                  <a:gd name="connsiteY6" fmla="*/ 943082 h 1764511"/>
                  <a:gd name="connsiteX7" fmla="*/ 1711834 w 1895258"/>
                  <a:gd name="connsiteY7" fmla="*/ 1079830 h 1764511"/>
                  <a:gd name="connsiteX8" fmla="*/ 1459259 w 1895258"/>
                  <a:gd name="connsiteY8" fmla="*/ 1460878 h 1764511"/>
                  <a:gd name="connsiteX9" fmla="*/ 1454813 w 1895258"/>
                  <a:gd name="connsiteY9" fmla="*/ 1462258 h 1764511"/>
                  <a:gd name="connsiteX10" fmla="*/ 1381166 w 1895258"/>
                  <a:gd name="connsiteY10" fmla="*/ 1712721 h 1764511"/>
                  <a:gd name="connsiteX11" fmla="*/ 1381834 w 1895258"/>
                  <a:gd name="connsiteY11" fmla="*/ 1714271 h 1764511"/>
                  <a:gd name="connsiteX12" fmla="*/ 1274602 w 1895258"/>
                  <a:gd name="connsiteY12" fmla="*/ 1764511 h 1764511"/>
                  <a:gd name="connsiteX13" fmla="*/ 1167370 w 1895258"/>
                  <a:gd name="connsiteY13" fmla="*/ 1714271 h 1764511"/>
                  <a:gd name="connsiteX14" fmla="*/ 1168039 w 1895258"/>
                  <a:gd name="connsiteY14" fmla="*/ 1712719 h 1764511"/>
                  <a:gd name="connsiteX15" fmla="*/ 1103543 w 1895258"/>
                  <a:gd name="connsiteY15" fmla="*/ 1493376 h 1764511"/>
                  <a:gd name="connsiteX16" fmla="*/ 804352 w 1895258"/>
                  <a:gd name="connsiteY16" fmla="*/ 1493376 h 1764511"/>
                  <a:gd name="connsiteX17" fmla="*/ 739855 w 1895258"/>
                  <a:gd name="connsiteY17" fmla="*/ 1712721 h 1764511"/>
                  <a:gd name="connsiteX18" fmla="*/ 740523 w 1895258"/>
                  <a:gd name="connsiteY18" fmla="*/ 1714271 h 1764511"/>
                  <a:gd name="connsiteX19" fmla="*/ 633291 w 1895258"/>
                  <a:gd name="connsiteY19" fmla="*/ 1764511 h 1764511"/>
                  <a:gd name="connsiteX20" fmla="*/ 526059 w 1895258"/>
                  <a:gd name="connsiteY20" fmla="*/ 1714271 h 1764511"/>
                  <a:gd name="connsiteX21" fmla="*/ 526728 w 1895258"/>
                  <a:gd name="connsiteY21" fmla="*/ 1712719 h 1764511"/>
                  <a:gd name="connsiteX22" fmla="*/ 453082 w 1895258"/>
                  <a:gd name="connsiteY22" fmla="*/ 1462258 h 1764511"/>
                  <a:gd name="connsiteX23" fmla="*/ 448636 w 1895258"/>
                  <a:gd name="connsiteY23" fmla="*/ 1460878 h 1764511"/>
                  <a:gd name="connsiteX24" fmla="*/ 196060 w 1895258"/>
                  <a:gd name="connsiteY24" fmla="*/ 1079830 h 1764511"/>
                  <a:gd name="connsiteX25" fmla="*/ 196060 w 1895258"/>
                  <a:gd name="connsiteY25" fmla="*/ 934455 h 1764511"/>
                  <a:gd name="connsiteX26" fmla="*/ 147329 w 1895258"/>
                  <a:gd name="connsiteY26" fmla="*/ 967727 h 1764511"/>
                  <a:gd name="connsiteX27" fmla="*/ 0 w 1895258"/>
                  <a:gd name="connsiteY27" fmla="*/ 820399 h 1764511"/>
                  <a:gd name="connsiteX28" fmla="*/ 262762 w 1895258"/>
                  <a:gd name="connsiteY28" fmla="*/ 435559 h 1764511"/>
                  <a:gd name="connsiteX29" fmla="*/ 264768 w 1895258"/>
                  <a:gd name="connsiteY29" fmla="*/ 437565 h 1764511"/>
                  <a:gd name="connsiteX30" fmla="*/ 323583 w 1895258"/>
                  <a:gd name="connsiteY30" fmla="*/ 329208 h 1764511"/>
                  <a:gd name="connsiteX31" fmla="*/ 942748 w 1895258"/>
                  <a:gd name="connsiteY31" fmla="*/ 0 h 1764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95258" h="1764511">
                    <a:moveTo>
                      <a:pt x="942748" y="0"/>
                    </a:moveTo>
                    <a:lnTo>
                      <a:pt x="965146" y="0"/>
                    </a:lnTo>
                    <a:cubicBezTo>
                      <a:pt x="1274434" y="0"/>
                      <a:pt x="1539802" y="188046"/>
                      <a:pt x="1653156" y="456044"/>
                    </a:cubicBezTo>
                    <a:lnTo>
                      <a:pt x="1658718" y="473963"/>
                    </a:lnTo>
                    <a:lnTo>
                      <a:pt x="1895258" y="820399"/>
                    </a:lnTo>
                    <a:lnTo>
                      <a:pt x="1747929" y="967727"/>
                    </a:lnTo>
                    <a:lnTo>
                      <a:pt x="1711834" y="943082"/>
                    </a:lnTo>
                    <a:lnTo>
                      <a:pt x="1711834" y="1079830"/>
                    </a:lnTo>
                    <a:cubicBezTo>
                      <a:pt x="1711834" y="1251127"/>
                      <a:pt x="1607687" y="1398098"/>
                      <a:pt x="1459259" y="1460878"/>
                    </a:cubicBezTo>
                    <a:lnTo>
                      <a:pt x="1454813" y="1462258"/>
                    </a:lnTo>
                    <a:lnTo>
                      <a:pt x="1381166" y="1712721"/>
                    </a:lnTo>
                    <a:lnTo>
                      <a:pt x="1381834" y="1714271"/>
                    </a:lnTo>
                    <a:cubicBezTo>
                      <a:pt x="1381834" y="1742018"/>
                      <a:pt x="1333825" y="1764511"/>
                      <a:pt x="1274602" y="1764511"/>
                    </a:cubicBezTo>
                    <a:cubicBezTo>
                      <a:pt x="1215379" y="1764511"/>
                      <a:pt x="1167370" y="1742018"/>
                      <a:pt x="1167370" y="1714271"/>
                    </a:cubicBezTo>
                    <a:lnTo>
                      <a:pt x="1168039" y="1712719"/>
                    </a:lnTo>
                    <a:lnTo>
                      <a:pt x="1103543" y="1493376"/>
                    </a:lnTo>
                    <a:lnTo>
                      <a:pt x="804352" y="1493376"/>
                    </a:lnTo>
                    <a:lnTo>
                      <a:pt x="739855" y="1712721"/>
                    </a:lnTo>
                    <a:lnTo>
                      <a:pt x="740523" y="1714271"/>
                    </a:lnTo>
                    <a:cubicBezTo>
                      <a:pt x="740523" y="1742018"/>
                      <a:pt x="692514" y="1764511"/>
                      <a:pt x="633291" y="1764511"/>
                    </a:cubicBezTo>
                    <a:cubicBezTo>
                      <a:pt x="574068" y="1764511"/>
                      <a:pt x="526059" y="1742018"/>
                      <a:pt x="526059" y="1714271"/>
                    </a:cubicBezTo>
                    <a:lnTo>
                      <a:pt x="526728" y="1712719"/>
                    </a:lnTo>
                    <a:lnTo>
                      <a:pt x="453082" y="1462258"/>
                    </a:lnTo>
                    <a:lnTo>
                      <a:pt x="448636" y="1460878"/>
                    </a:lnTo>
                    <a:cubicBezTo>
                      <a:pt x="300208" y="1398098"/>
                      <a:pt x="196060" y="1251127"/>
                      <a:pt x="196060" y="1079830"/>
                    </a:cubicBezTo>
                    <a:lnTo>
                      <a:pt x="196060" y="934455"/>
                    </a:lnTo>
                    <a:lnTo>
                      <a:pt x="147329" y="967727"/>
                    </a:lnTo>
                    <a:lnTo>
                      <a:pt x="0" y="820399"/>
                    </a:lnTo>
                    <a:lnTo>
                      <a:pt x="262762" y="435559"/>
                    </a:lnTo>
                    <a:lnTo>
                      <a:pt x="264768" y="437565"/>
                    </a:lnTo>
                    <a:lnTo>
                      <a:pt x="323583" y="329208"/>
                    </a:lnTo>
                    <a:cubicBezTo>
                      <a:pt x="457768" y="130588"/>
                      <a:pt x="685008" y="0"/>
                      <a:pt x="942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B262AC92-CC0C-40FF-BE1E-3A6EAE454EED}"/>
                  </a:ext>
                </a:extLst>
              </p:cNvPr>
              <p:cNvSpPr/>
              <p:nvPr/>
            </p:nvSpPr>
            <p:spPr>
              <a:xfrm rot="2700000">
                <a:off x="6850193" y="918009"/>
                <a:ext cx="305200" cy="283743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8927645E-6EBC-4CF1-8BDE-B1CA15339AC6}"/>
                  </a:ext>
                </a:extLst>
              </p:cNvPr>
              <p:cNvSpPr/>
              <p:nvPr/>
            </p:nvSpPr>
            <p:spPr>
              <a:xfrm>
                <a:off x="7473166" y="1795046"/>
                <a:ext cx="336859" cy="215537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CA0981ED-17C6-4AC0-A0DF-6447700E1312}"/>
                  </a:ext>
                </a:extLst>
              </p:cNvPr>
              <p:cNvSpPr/>
              <p:nvPr/>
            </p:nvSpPr>
            <p:spPr>
              <a:xfrm>
                <a:off x="8114477" y="1795046"/>
                <a:ext cx="336859" cy="215537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EE55BA2-F5CD-42BD-A6D2-2A95E4360B29}"/>
                  </a:ext>
                </a:extLst>
              </p:cNvPr>
              <p:cNvSpPr/>
              <p:nvPr/>
            </p:nvSpPr>
            <p:spPr>
              <a:xfrm rot="18900000" flipH="1">
                <a:off x="8756473" y="918009"/>
                <a:ext cx="305200" cy="283743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860B5BB6-AEED-48F8-B3D7-078B0E78A811}"/>
                  </a:ext>
                </a:extLst>
              </p:cNvPr>
              <p:cNvGrpSpPr/>
              <p:nvPr/>
            </p:nvGrpSpPr>
            <p:grpSpPr>
              <a:xfrm>
                <a:off x="6633549" y="-1489638"/>
                <a:ext cx="2682633" cy="2051282"/>
                <a:chOff x="6633549" y="796362"/>
                <a:chExt cx="2682633" cy="2051282"/>
              </a:xfrm>
            </p:grpSpPr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DAEFDFFB-3478-497F-A687-23E830E53798}"/>
                    </a:ext>
                  </a:extLst>
                </p:cNvPr>
                <p:cNvSpPr/>
                <p:nvPr/>
              </p:nvSpPr>
              <p:spPr>
                <a:xfrm>
                  <a:off x="6633549" y="1063062"/>
                  <a:ext cx="785359" cy="288364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211BBDB5-4597-47AD-8843-A9BE432EEA0C}"/>
                    </a:ext>
                  </a:extLst>
                </p:cNvPr>
                <p:cNvSpPr/>
                <p:nvPr/>
              </p:nvSpPr>
              <p:spPr>
                <a:xfrm>
                  <a:off x="8530823" y="1063062"/>
                  <a:ext cx="785359" cy="288364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四角形: 上の 2 つの角を丸める 115">
                  <a:extLst>
                    <a:ext uri="{FF2B5EF4-FFF2-40B4-BE49-F238E27FC236}">
                      <a16:creationId xmlns:a16="http://schemas.microsoft.com/office/drawing/2014/main" id="{8E7A37DC-261D-4CF4-AF55-C2381F1D55DA}"/>
                    </a:ext>
                  </a:extLst>
                </p:cNvPr>
                <p:cNvSpPr/>
                <p:nvPr/>
              </p:nvSpPr>
              <p:spPr>
                <a:xfrm>
                  <a:off x="6999202" y="796362"/>
                  <a:ext cx="1951327" cy="1981200"/>
                </a:xfrm>
                <a:prstGeom prst="round2SameRect">
                  <a:avLst>
                    <a:gd name="adj1" fmla="val 50000"/>
                    <a:gd name="adj2" fmla="val 27692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四角形: 上の 2 つの角を丸める 116">
                  <a:extLst>
                    <a:ext uri="{FF2B5EF4-FFF2-40B4-BE49-F238E27FC236}">
                      <a16:creationId xmlns:a16="http://schemas.microsoft.com/office/drawing/2014/main" id="{1FB4F199-6A2D-479C-ACBE-D92F0C3CF469}"/>
                    </a:ext>
                  </a:extLst>
                </p:cNvPr>
                <p:cNvSpPr/>
                <p:nvPr/>
              </p:nvSpPr>
              <p:spPr>
                <a:xfrm>
                  <a:off x="7372582" y="2238044"/>
                  <a:ext cx="1204568" cy="609600"/>
                </a:xfrm>
                <a:prstGeom prst="round2SameRect">
                  <a:avLst>
                    <a:gd name="adj1" fmla="val 50000"/>
                    <a:gd name="adj2" fmla="val 27692"/>
                  </a:avLst>
                </a:prstGeom>
                <a:solidFill>
                  <a:schemeClr val="accent2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1446AD45-06B4-41B9-A986-85BF563C31B7}"/>
                    </a:ext>
                  </a:extLst>
                </p:cNvPr>
                <p:cNvSpPr/>
                <p:nvPr/>
              </p:nvSpPr>
              <p:spPr>
                <a:xfrm>
                  <a:off x="7502729" y="2589494"/>
                  <a:ext cx="304800" cy="188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4C44E6BB-847B-45FC-A44F-5A212A02F8F2}"/>
                    </a:ext>
                  </a:extLst>
                </p:cNvPr>
                <p:cNvSpPr/>
                <p:nvPr/>
              </p:nvSpPr>
              <p:spPr>
                <a:xfrm>
                  <a:off x="8158049" y="2589494"/>
                  <a:ext cx="304800" cy="188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40CE4F4C-F660-4260-87F0-DEE4FEED2AC2}"/>
                    </a:ext>
                  </a:extLst>
                </p:cNvPr>
                <p:cNvSpPr/>
                <p:nvPr/>
              </p:nvSpPr>
              <p:spPr>
                <a:xfrm>
                  <a:off x="6999201" y="963987"/>
                  <a:ext cx="1951328" cy="1319791"/>
                </a:xfrm>
                <a:custGeom>
                  <a:avLst/>
                  <a:gdLst>
                    <a:gd name="connsiteX0" fmla="*/ 439116 w 1951328"/>
                    <a:gd name="connsiteY0" fmla="*/ 859 h 1319791"/>
                    <a:gd name="connsiteX1" fmla="*/ 451477 w 1951328"/>
                    <a:gd name="connsiteY1" fmla="*/ 7568 h 1319791"/>
                    <a:gd name="connsiteX2" fmla="*/ 746759 w 1951328"/>
                    <a:gd name="connsiteY2" fmla="*/ 562927 h 1319791"/>
                    <a:gd name="connsiteX3" fmla="*/ 746758 w 1951328"/>
                    <a:gd name="connsiteY3" fmla="*/ 650051 h 1319791"/>
                    <a:gd name="connsiteX4" fmla="*/ 77018 w 1951328"/>
                    <a:gd name="connsiteY4" fmla="*/ 1319791 h 1319791"/>
                    <a:gd name="connsiteX5" fmla="*/ 77019 w 1951328"/>
                    <a:gd name="connsiteY5" fmla="*/ 1319790 h 1319791"/>
                    <a:gd name="connsiteX6" fmla="*/ 3210 w 1951328"/>
                    <a:gd name="connsiteY6" fmla="*/ 1312350 h 1319791"/>
                    <a:gd name="connsiteX7" fmla="*/ 0 w 1951328"/>
                    <a:gd name="connsiteY7" fmla="*/ 1280510 h 1319791"/>
                    <a:gd name="connsiteX8" fmla="*/ 0 w 1951328"/>
                    <a:gd name="connsiteY8" fmla="*/ 815335 h 1319791"/>
                    <a:gd name="connsiteX9" fmla="*/ 430161 w 1951328"/>
                    <a:gd name="connsiteY9" fmla="*/ 6299 h 1319791"/>
                    <a:gd name="connsiteX10" fmla="*/ 1510798 w 1951328"/>
                    <a:gd name="connsiteY10" fmla="*/ 0 h 1319791"/>
                    <a:gd name="connsiteX11" fmla="*/ 1521167 w 1951328"/>
                    <a:gd name="connsiteY11" fmla="*/ 6299 h 1319791"/>
                    <a:gd name="connsiteX12" fmla="*/ 1951328 w 1951328"/>
                    <a:gd name="connsiteY12" fmla="*/ 815335 h 1319791"/>
                    <a:gd name="connsiteX13" fmla="*/ 1951327 w 1951328"/>
                    <a:gd name="connsiteY13" fmla="*/ 1280510 h 1319791"/>
                    <a:gd name="connsiteX14" fmla="*/ 1948148 w 1951328"/>
                    <a:gd name="connsiteY14" fmla="*/ 1312045 h 1319791"/>
                    <a:gd name="connsiteX15" fmla="*/ 1871312 w 1951328"/>
                    <a:gd name="connsiteY15" fmla="*/ 1319791 h 1319791"/>
                    <a:gd name="connsiteX16" fmla="*/ 1871313 w 1951328"/>
                    <a:gd name="connsiteY16" fmla="*/ 1319790 h 1319791"/>
                    <a:gd name="connsiteX17" fmla="*/ 1201573 w 1951328"/>
                    <a:gd name="connsiteY17" fmla="*/ 650050 h 1319791"/>
                    <a:gd name="connsiteX18" fmla="*/ 1201573 w 1951328"/>
                    <a:gd name="connsiteY18" fmla="*/ 562927 h 1319791"/>
                    <a:gd name="connsiteX19" fmla="*/ 1496855 w 1951328"/>
                    <a:gd name="connsiteY19" fmla="*/ 7568 h 1319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951328" h="1319791">
                      <a:moveTo>
                        <a:pt x="439116" y="859"/>
                      </a:moveTo>
                      <a:lnTo>
                        <a:pt x="451477" y="7568"/>
                      </a:lnTo>
                      <a:cubicBezTo>
                        <a:pt x="629629" y="127925"/>
                        <a:pt x="746759" y="331748"/>
                        <a:pt x="746759" y="562927"/>
                      </a:cubicBezTo>
                      <a:cubicBezTo>
                        <a:pt x="746759" y="591968"/>
                        <a:pt x="746758" y="621010"/>
                        <a:pt x="746758" y="650051"/>
                      </a:cubicBezTo>
                      <a:cubicBezTo>
                        <a:pt x="746758" y="1019938"/>
                        <a:pt x="446905" y="1319791"/>
                        <a:pt x="77018" y="1319791"/>
                      </a:cubicBezTo>
                      <a:lnTo>
                        <a:pt x="77019" y="1319790"/>
                      </a:lnTo>
                      <a:lnTo>
                        <a:pt x="3210" y="1312350"/>
                      </a:lnTo>
                      <a:lnTo>
                        <a:pt x="0" y="1280510"/>
                      </a:lnTo>
                      <a:lnTo>
                        <a:pt x="0" y="815335"/>
                      </a:lnTo>
                      <a:cubicBezTo>
                        <a:pt x="0" y="478558"/>
                        <a:pt x="170633" y="181633"/>
                        <a:pt x="430161" y="6299"/>
                      </a:cubicBezTo>
                      <a:close/>
                      <a:moveTo>
                        <a:pt x="1510798" y="0"/>
                      </a:moveTo>
                      <a:lnTo>
                        <a:pt x="1521167" y="6299"/>
                      </a:lnTo>
                      <a:cubicBezTo>
                        <a:pt x="1780695" y="181633"/>
                        <a:pt x="1951328" y="478558"/>
                        <a:pt x="1951328" y="815335"/>
                      </a:cubicBezTo>
                      <a:cubicBezTo>
                        <a:pt x="1951328" y="970393"/>
                        <a:pt x="1951327" y="1125452"/>
                        <a:pt x="1951327" y="1280510"/>
                      </a:cubicBezTo>
                      <a:lnTo>
                        <a:pt x="1948148" y="1312045"/>
                      </a:lnTo>
                      <a:lnTo>
                        <a:pt x="1871312" y="1319791"/>
                      </a:lnTo>
                      <a:lnTo>
                        <a:pt x="1871313" y="1319790"/>
                      </a:lnTo>
                      <a:cubicBezTo>
                        <a:pt x="1501426" y="1319790"/>
                        <a:pt x="1201573" y="1019937"/>
                        <a:pt x="1201573" y="650050"/>
                      </a:cubicBezTo>
                      <a:lnTo>
                        <a:pt x="1201573" y="562927"/>
                      </a:lnTo>
                      <a:cubicBezTo>
                        <a:pt x="1201573" y="331748"/>
                        <a:pt x="1318703" y="127925"/>
                        <a:pt x="1496855" y="7568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760570DE-D01A-463E-BFD5-31DA9554824B}"/>
                    </a:ext>
                  </a:extLst>
                </p:cNvPr>
                <p:cNvSpPr/>
                <p:nvPr/>
              </p:nvSpPr>
              <p:spPr>
                <a:xfrm>
                  <a:off x="7104526" y="1408473"/>
                  <a:ext cx="500234" cy="50023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42590926-4D5D-4710-953E-12F67FB3AADD}"/>
                    </a:ext>
                  </a:extLst>
                </p:cNvPr>
                <p:cNvSpPr/>
                <p:nvPr/>
              </p:nvSpPr>
              <p:spPr>
                <a:xfrm>
                  <a:off x="8344756" y="1408473"/>
                  <a:ext cx="500234" cy="50023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AECF20A8-E678-4D9A-9E80-5F146F20C6B8}"/>
                </a:ext>
              </a:extLst>
            </p:cNvPr>
            <p:cNvGrpSpPr/>
            <p:nvPr/>
          </p:nvGrpSpPr>
          <p:grpSpPr>
            <a:xfrm>
              <a:off x="6923728" y="-227150"/>
              <a:ext cx="2143818" cy="852488"/>
              <a:chOff x="902976" y="-227150"/>
              <a:chExt cx="2143818" cy="852488"/>
            </a:xfrm>
          </p:grpSpPr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186149BD-54CB-4046-B92E-8B0F6D508B92}"/>
                  </a:ext>
                </a:extLst>
              </p:cNvPr>
              <p:cNvSpPr/>
              <p:nvPr/>
            </p:nvSpPr>
            <p:spPr>
              <a:xfrm rot="1800000">
                <a:off x="1031943" y="295510"/>
                <a:ext cx="359323" cy="915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6015697C-9CFA-4889-9097-5088637AAA95}"/>
                  </a:ext>
                </a:extLst>
              </p:cNvPr>
              <p:cNvSpPr/>
              <p:nvPr/>
            </p:nvSpPr>
            <p:spPr>
              <a:xfrm rot="1800000">
                <a:off x="902976" y="-226422"/>
                <a:ext cx="524197" cy="83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AB4D6956-6F50-41E1-A913-4F4F095E7D0D}"/>
                  </a:ext>
                </a:extLst>
              </p:cNvPr>
              <p:cNvGrpSpPr/>
              <p:nvPr/>
            </p:nvGrpSpPr>
            <p:grpSpPr>
              <a:xfrm flipH="1">
                <a:off x="2522597" y="-226422"/>
                <a:ext cx="524197" cy="613526"/>
                <a:chOff x="1569726" y="-226422"/>
                <a:chExt cx="524197" cy="613526"/>
              </a:xfrm>
            </p:grpSpPr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09C6543A-6ED7-46C1-A843-A04829BF543B}"/>
                    </a:ext>
                  </a:extLst>
                </p:cNvPr>
                <p:cNvSpPr/>
                <p:nvPr/>
              </p:nvSpPr>
              <p:spPr>
                <a:xfrm rot="1800000">
                  <a:off x="1698693" y="295510"/>
                  <a:ext cx="359323" cy="9159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1FA2F938-A1A6-46C0-AEB4-FF3425E666A2}"/>
                    </a:ext>
                  </a:extLst>
                </p:cNvPr>
                <p:cNvSpPr/>
                <p:nvPr/>
              </p:nvSpPr>
              <p:spPr>
                <a:xfrm rot="1800000">
                  <a:off x="1569726" y="-226422"/>
                  <a:ext cx="524197" cy="837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C1247022-94AA-4777-BFE7-5BB77BAD72BF}"/>
                  </a:ext>
                </a:extLst>
              </p:cNvPr>
              <p:cNvSpPr/>
              <p:nvPr/>
            </p:nvSpPr>
            <p:spPr>
              <a:xfrm>
                <a:off x="1243181" y="-227150"/>
                <a:ext cx="1399584" cy="852488"/>
              </a:xfrm>
              <a:prstGeom prst="roundRect">
                <a:avLst>
                  <a:gd name="adj" fmla="val 33985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0B20B0A1-2601-4AA5-A396-88A0B54F278C}"/>
                  </a:ext>
                </a:extLst>
              </p:cNvPr>
              <p:cNvSpPr/>
              <p:nvPr/>
            </p:nvSpPr>
            <p:spPr>
              <a:xfrm>
                <a:off x="1314196" y="-152400"/>
                <a:ext cx="1257554" cy="702988"/>
              </a:xfrm>
              <a:prstGeom prst="roundRect">
                <a:avLst>
                  <a:gd name="adj" fmla="val 30598"/>
                </a:avLst>
              </a:prstGeom>
              <a:solidFill>
                <a:schemeClr val="bg1"/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22EF668D-9691-44D0-A3B8-7A1B8F62E050}"/>
                </a:ext>
              </a:extLst>
            </p:cNvPr>
            <p:cNvSpPr/>
            <p:nvPr/>
          </p:nvSpPr>
          <p:spPr>
            <a:xfrm>
              <a:off x="7192407" y="-741771"/>
              <a:ext cx="1581770" cy="162235"/>
            </a:xfrm>
            <a:custGeom>
              <a:avLst/>
              <a:gdLst>
                <a:gd name="connsiteX0" fmla="*/ 1419535 w 1581770"/>
                <a:gd name="connsiteY0" fmla="*/ 0 h 162235"/>
                <a:gd name="connsiteX1" fmla="*/ 1581770 w 1581770"/>
                <a:gd name="connsiteY1" fmla="*/ 162235 h 162235"/>
                <a:gd name="connsiteX2" fmla="*/ 1500652 w 1581770"/>
                <a:gd name="connsiteY2" fmla="*/ 162235 h 162235"/>
                <a:gd name="connsiteX3" fmla="*/ 1419535 w 1581770"/>
                <a:gd name="connsiteY3" fmla="*/ 81118 h 162235"/>
                <a:gd name="connsiteX4" fmla="*/ 1338418 w 1581770"/>
                <a:gd name="connsiteY4" fmla="*/ 162235 h 162235"/>
                <a:gd name="connsiteX5" fmla="*/ 1257300 w 1581770"/>
                <a:gd name="connsiteY5" fmla="*/ 162235 h 162235"/>
                <a:gd name="connsiteX6" fmla="*/ 1419535 w 1581770"/>
                <a:gd name="connsiteY6" fmla="*/ 0 h 162235"/>
                <a:gd name="connsiteX7" fmla="*/ 162235 w 1581770"/>
                <a:gd name="connsiteY7" fmla="*/ 0 h 162235"/>
                <a:gd name="connsiteX8" fmla="*/ 324470 w 1581770"/>
                <a:gd name="connsiteY8" fmla="*/ 162235 h 162235"/>
                <a:gd name="connsiteX9" fmla="*/ 243352 w 1581770"/>
                <a:gd name="connsiteY9" fmla="*/ 162235 h 162235"/>
                <a:gd name="connsiteX10" fmla="*/ 162235 w 1581770"/>
                <a:gd name="connsiteY10" fmla="*/ 81118 h 162235"/>
                <a:gd name="connsiteX11" fmla="*/ 81118 w 1581770"/>
                <a:gd name="connsiteY11" fmla="*/ 162235 h 162235"/>
                <a:gd name="connsiteX12" fmla="*/ 0 w 1581770"/>
                <a:gd name="connsiteY12" fmla="*/ 162235 h 162235"/>
                <a:gd name="connsiteX13" fmla="*/ 162235 w 1581770"/>
                <a:gd name="connsiteY13" fmla="*/ 0 h 16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1770" h="162235">
                  <a:moveTo>
                    <a:pt x="1419535" y="0"/>
                  </a:moveTo>
                  <a:cubicBezTo>
                    <a:pt x="1509135" y="0"/>
                    <a:pt x="1581770" y="72635"/>
                    <a:pt x="1581770" y="162235"/>
                  </a:cubicBezTo>
                  <a:lnTo>
                    <a:pt x="1500652" y="162235"/>
                  </a:lnTo>
                  <a:cubicBezTo>
                    <a:pt x="1500652" y="117435"/>
                    <a:pt x="1464335" y="81118"/>
                    <a:pt x="1419535" y="81118"/>
                  </a:cubicBezTo>
                  <a:cubicBezTo>
                    <a:pt x="1374735" y="81118"/>
                    <a:pt x="1338418" y="117435"/>
                    <a:pt x="1338418" y="162235"/>
                  </a:cubicBezTo>
                  <a:lnTo>
                    <a:pt x="1257300" y="162235"/>
                  </a:lnTo>
                  <a:cubicBezTo>
                    <a:pt x="1257300" y="72635"/>
                    <a:pt x="1329935" y="0"/>
                    <a:pt x="1419535" y="0"/>
                  </a:cubicBezTo>
                  <a:close/>
                  <a:moveTo>
                    <a:pt x="162235" y="0"/>
                  </a:moveTo>
                  <a:cubicBezTo>
                    <a:pt x="251835" y="0"/>
                    <a:pt x="324470" y="72635"/>
                    <a:pt x="324470" y="162235"/>
                  </a:cubicBezTo>
                  <a:lnTo>
                    <a:pt x="243352" y="162235"/>
                  </a:lnTo>
                  <a:cubicBezTo>
                    <a:pt x="243352" y="117435"/>
                    <a:pt x="207035" y="81118"/>
                    <a:pt x="162235" y="81118"/>
                  </a:cubicBezTo>
                  <a:cubicBezTo>
                    <a:pt x="117435" y="81118"/>
                    <a:pt x="81118" y="117435"/>
                    <a:pt x="81118" y="162235"/>
                  </a:cubicBezTo>
                  <a:lnTo>
                    <a:pt x="0" y="162235"/>
                  </a:lnTo>
                  <a:cubicBezTo>
                    <a:pt x="0" y="72635"/>
                    <a:pt x="72635" y="0"/>
                    <a:pt x="16223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C3E56E9-5407-4296-ACCB-B7F2E0BA5E41}"/>
              </a:ext>
            </a:extLst>
          </p:cNvPr>
          <p:cNvGrpSpPr/>
          <p:nvPr/>
        </p:nvGrpSpPr>
        <p:grpSpPr>
          <a:xfrm>
            <a:off x="7155140" y="3951093"/>
            <a:ext cx="1762777" cy="2413145"/>
            <a:chOff x="6633549" y="3138805"/>
            <a:chExt cx="2682633" cy="3672378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14F35B5-5D42-4A4A-A8FB-5B734084DD4E}"/>
                </a:ext>
              </a:extLst>
            </p:cNvPr>
            <p:cNvGrpSpPr/>
            <p:nvPr/>
          </p:nvGrpSpPr>
          <p:grpSpPr>
            <a:xfrm>
              <a:off x="6633549" y="3138805"/>
              <a:ext cx="2682633" cy="3672378"/>
              <a:chOff x="6633549" y="3138805"/>
              <a:chExt cx="2682633" cy="3672378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6C29DAEB-CF81-4516-809E-D338B98A07B1}"/>
                  </a:ext>
                </a:extLst>
              </p:cNvPr>
              <p:cNvSpPr/>
              <p:nvPr/>
            </p:nvSpPr>
            <p:spPr>
              <a:xfrm>
                <a:off x="7008304" y="4894395"/>
                <a:ext cx="1895258" cy="1764511"/>
              </a:xfrm>
              <a:custGeom>
                <a:avLst/>
                <a:gdLst>
                  <a:gd name="connsiteX0" fmla="*/ 942748 w 1895258"/>
                  <a:gd name="connsiteY0" fmla="*/ 0 h 1764511"/>
                  <a:gd name="connsiteX1" fmla="*/ 965146 w 1895258"/>
                  <a:gd name="connsiteY1" fmla="*/ 0 h 1764511"/>
                  <a:gd name="connsiteX2" fmla="*/ 1653156 w 1895258"/>
                  <a:gd name="connsiteY2" fmla="*/ 456044 h 1764511"/>
                  <a:gd name="connsiteX3" fmla="*/ 1658718 w 1895258"/>
                  <a:gd name="connsiteY3" fmla="*/ 473963 h 1764511"/>
                  <a:gd name="connsiteX4" fmla="*/ 1895258 w 1895258"/>
                  <a:gd name="connsiteY4" fmla="*/ 820399 h 1764511"/>
                  <a:gd name="connsiteX5" fmla="*/ 1747929 w 1895258"/>
                  <a:gd name="connsiteY5" fmla="*/ 967727 h 1764511"/>
                  <a:gd name="connsiteX6" fmla="*/ 1711834 w 1895258"/>
                  <a:gd name="connsiteY6" fmla="*/ 943082 h 1764511"/>
                  <a:gd name="connsiteX7" fmla="*/ 1711834 w 1895258"/>
                  <a:gd name="connsiteY7" fmla="*/ 1079830 h 1764511"/>
                  <a:gd name="connsiteX8" fmla="*/ 1459259 w 1895258"/>
                  <a:gd name="connsiteY8" fmla="*/ 1460878 h 1764511"/>
                  <a:gd name="connsiteX9" fmla="*/ 1454813 w 1895258"/>
                  <a:gd name="connsiteY9" fmla="*/ 1462258 h 1764511"/>
                  <a:gd name="connsiteX10" fmla="*/ 1381166 w 1895258"/>
                  <a:gd name="connsiteY10" fmla="*/ 1712721 h 1764511"/>
                  <a:gd name="connsiteX11" fmla="*/ 1381834 w 1895258"/>
                  <a:gd name="connsiteY11" fmla="*/ 1714271 h 1764511"/>
                  <a:gd name="connsiteX12" fmla="*/ 1274602 w 1895258"/>
                  <a:gd name="connsiteY12" fmla="*/ 1764511 h 1764511"/>
                  <a:gd name="connsiteX13" fmla="*/ 1167370 w 1895258"/>
                  <a:gd name="connsiteY13" fmla="*/ 1714271 h 1764511"/>
                  <a:gd name="connsiteX14" fmla="*/ 1168039 w 1895258"/>
                  <a:gd name="connsiteY14" fmla="*/ 1712719 h 1764511"/>
                  <a:gd name="connsiteX15" fmla="*/ 1103543 w 1895258"/>
                  <a:gd name="connsiteY15" fmla="*/ 1493376 h 1764511"/>
                  <a:gd name="connsiteX16" fmla="*/ 804352 w 1895258"/>
                  <a:gd name="connsiteY16" fmla="*/ 1493376 h 1764511"/>
                  <a:gd name="connsiteX17" fmla="*/ 739855 w 1895258"/>
                  <a:gd name="connsiteY17" fmla="*/ 1712721 h 1764511"/>
                  <a:gd name="connsiteX18" fmla="*/ 740523 w 1895258"/>
                  <a:gd name="connsiteY18" fmla="*/ 1714271 h 1764511"/>
                  <a:gd name="connsiteX19" fmla="*/ 633291 w 1895258"/>
                  <a:gd name="connsiteY19" fmla="*/ 1764511 h 1764511"/>
                  <a:gd name="connsiteX20" fmla="*/ 526059 w 1895258"/>
                  <a:gd name="connsiteY20" fmla="*/ 1714271 h 1764511"/>
                  <a:gd name="connsiteX21" fmla="*/ 526728 w 1895258"/>
                  <a:gd name="connsiteY21" fmla="*/ 1712719 h 1764511"/>
                  <a:gd name="connsiteX22" fmla="*/ 453082 w 1895258"/>
                  <a:gd name="connsiteY22" fmla="*/ 1462258 h 1764511"/>
                  <a:gd name="connsiteX23" fmla="*/ 448636 w 1895258"/>
                  <a:gd name="connsiteY23" fmla="*/ 1460878 h 1764511"/>
                  <a:gd name="connsiteX24" fmla="*/ 196060 w 1895258"/>
                  <a:gd name="connsiteY24" fmla="*/ 1079830 h 1764511"/>
                  <a:gd name="connsiteX25" fmla="*/ 196060 w 1895258"/>
                  <a:gd name="connsiteY25" fmla="*/ 934455 h 1764511"/>
                  <a:gd name="connsiteX26" fmla="*/ 147329 w 1895258"/>
                  <a:gd name="connsiteY26" fmla="*/ 967727 h 1764511"/>
                  <a:gd name="connsiteX27" fmla="*/ 0 w 1895258"/>
                  <a:gd name="connsiteY27" fmla="*/ 820399 h 1764511"/>
                  <a:gd name="connsiteX28" fmla="*/ 262762 w 1895258"/>
                  <a:gd name="connsiteY28" fmla="*/ 435559 h 1764511"/>
                  <a:gd name="connsiteX29" fmla="*/ 264768 w 1895258"/>
                  <a:gd name="connsiteY29" fmla="*/ 437565 h 1764511"/>
                  <a:gd name="connsiteX30" fmla="*/ 323583 w 1895258"/>
                  <a:gd name="connsiteY30" fmla="*/ 329208 h 1764511"/>
                  <a:gd name="connsiteX31" fmla="*/ 942748 w 1895258"/>
                  <a:gd name="connsiteY31" fmla="*/ 0 h 1764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95258" h="1764511">
                    <a:moveTo>
                      <a:pt x="942748" y="0"/>
                    </a:moveTo>
                    <a:lnTo>
                      <a:pt x="965146" y="0"/>
                    </a:lnTo>
                    <a:cubicBezTo>
                      <a:pt x="1274434" y="0"/>
                      <a:pt x="1539802" y="188046"/>
                      <a:pt x="1653156" y="456044"/>
                    </a:cubicBezTo>
                    <a:lnTo>
                      <a:pt x="1658718" y="473963"/>
                    </a:lnTo>
                    <a:lnTo>
                      <a:pt x="1895258" y="820399"/>
                    </a:lnTo>
                    <a:lnTo>
                      <a:pt x="1747929" y="967727"/>
                    </a:lnTo>
                    <a:lnTo>
                      <a:pt x="1711834" y="943082"/>
                    </a:lnTo>
                    <a:lnTo>
                      <a:pt x="1711834" y="1079830"/>
                    </a:lnTo>
                    <a:cubicBezTo>
                      <a:pt x="1711834" y="1251127"/>
                      <a:pt x="1607687" y="1398098"/>
                      <a:pt x="1459259" y="1460878"/>
                    </a:cubicBezTo>
                    <a:lnTo>
                      <a:pt x="1454813" y="1462258"/>
                    </a:lnTo>
                    <a:lnTo>
                      <a:pt x="1381166" y="1712721"/>
                    </a:lnTo>
                    <a:lnTo>
                      <a:pt x="1381834" y="1714271"/>
                    </a:lnTo>
                    <a:cubicBezTo>
                      <a:pt x="1381834" y="1742018"/>
                      <a:pt x="1333825" y="1764511"/>
                      <a:pt x="1274602" y="1764511"/>
                    </a:cubicBezTo>
                    <a:cubicBezTo>
                      <a:pt x="1215379" y="1764511"/>
                      <a:pt x="1167370" y="1742018"/>
                      <a:pt x="1167370" y="1714271"/>
                    </a:cubicBezTo>
                    <a:lnTo>
                      <a:pt x="1168039" y="1712719"/>
                    </a:lnTo>
                    <a:lnTo>
                      <a:pt x="1103543" y="1493376"/>
                    </a:lnTo>
                    <a:lnTo>
                      <a:pt x="804352" y="1493376"/>
                    </a:lnTo>
                    <a:lnTo>
                      <a:pt x="739855" y="1712721"/>
                    </a:lnTo>
                    <a:lnTo>
                      <a:pt x="740523" y="1714271"/>
                    </a:lnTo>
                    <a:cubicBezTo>
                      <a:pt x="740523" y="1742018"/>
                      <a:pt x="692514" y="1764511"/>
                      <a:pt x="633291" y="1764511"/>
                    </a:cubicBezTo>
                    <a:cubicBezTo>
                      <a:pt x="574068" y="1764511"/>
                      <a:pt x="526059" y="1742018"/>
                      <a:pt x="526059" y="1714271"/>
                    </a:cubicBezTo>
                    <a:lnTo>
                      <a:pt x="526728" y="1712719"/>
                    </a:lnTo>
                    <a:lnTo>
                      <a:pt x="453082" y="1462258"/>
                    </a:lnTo>
                    <a:lnTo>
                      <a:pt x="448636" y="1460878"/>
                    </a:lnTo>
                    <a:cubicBezTo>
                      <a:pt x="300208" y="1398098"/>
                      <a:pt x="196060" y="1251127"/>
                      <a:pt x="196060" y="1079830"/>
                    </a:cubicBezTo>
                    <a:lnTo>
                      <a:pt x="196060" y="934455"/>
                    </a:lnTo>
                    <a:lnTo>
                      <a:pt x="147329" y="967727"/>
                    </a:lnTo>
                    <a:lnTo>
                      <a:pt x="0" y="820399"/>
                    </a:lnTo>
                    <a:lnTo>
                      <a:pt x="262762" y="435559"/>
                    </a:lnTo>
                    <a:lnTo>
                      <a:pt x="264768" y="437565"/>
                    </a:lnTo>
                    <a:lnTo>
                      <a:pt x="323583" y="329208"/>
                    </a:lnTo>
                    <a:cubicBezTo>
                      <a:pt x="457768" y="130588"/>
                      <a:pt x="685008" y="0"/>
                      <a:pt x="942748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AB1EB3EE-B36F-49BE-BCA9-C94B314BD0EA}"/>
                  </a:ext>
                </a:extLst>
              </p:cNvPr>
              <p:cNvSpPr/>
              <p:nvPr/>
            </p:nvSpPr>
            <p:spPr>
              <a:xfrm rot="2700000">
                <a:off x="6850193" y="5718609"/>
                <a:ext cx="305200" cy="283743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D0DF507-C4A2-4125-9309-6D7034408FA2}"/>
                  </a:ext>
                </a:extLst>
              </p:cNvPr>
              <p:cNvSpPr/>
              <p:nvPr/>
            </p:nvSpPr>
            <p:spPr>
              <a:xfrm>
                <a:off x="7473166" y="6595646"/>
                <a:ext cx="336859" cy="215537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5621353B-0961-4984-A545-A5AF6EA5524F}"/>
                  </a:ext>
                </a:extLst>
              </p:cNvPr>
              <p:cNvSpPr/>
              <p:nvPr/>
            </p:nvSpPr>
            <p:spPr>
              <a:xfrm>
                <a:off x="8114477" y="6595646"/>
                <a:ext cx="336859" cy="215537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AA1EC9C0-EB7A-4CF6-9F89-0438C1EFCDB5}"/>
                  </a:ext>
                </a:extLst>
              </p:cNvPr>
              <p:cNvSpPr/>
              <p:nvPr/>
            </p:nvSpPr>
            <p:spPr>
              <a:xfrm rot="18900000" flipH="1">
                <a:off x="8756473" y="5718609"/>
                <a:ext cx="305200" cy="283743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D79A7AC-419E-4ADE-8921-62F0FF7AEE6D}"/>
                  </a:ext>
                </a:extLst>
              </p:cNvPr>
              <p:cNvGrpSpPr/>
              <p:nvPr/>
            </p:nvGrpSpPr>
            <p:grpSpPr>
              <a:xfrm>
                <a:off x="6633549" y="3138805"/>
                <a:ext cx="2682633" cy="2223439"/>
                <a:chOff x="6633549" y="3138805"/>
                <a:chExt cx="2682633" cy="2223439"/>
              </a:xfrm>
            </p:grpSpPr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8B823B97-759F-43F6-9287-1ABE534C3E34}"/>
                    </a:ext>
                  </a:extLst>
                </p:cNvPr>
                <p:cNvSpPr/>
                <p:nvPr/>
              </p:nvSpPr>
              <p:spPr>
                <a:xfrm rot="16200000">
                  <a:off x="7712373" y="2391589"/>
                  <a:ext cx="585470" cy="2079902"/>
                </a:xfrm>
                <a:prstGeom prst="moon">
                  <a:avLst>
                    <a:gd name="adj" fmla="val 39474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2790187C-6D91-4478-9B5D-163AADC2D589}"/>
                    </a:ext>
                  </a:extLst>
                </p:cNvPr>
                <p:cNvSpPr/>
                <p:nvPr/>
              </p:nvSpPr>
              <p:spPr>
                <a:xfrm>
                  <a:off x="6633549" y="3577662"/>
                  <a:ext cx="785359" cy="288364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D4104E65-D841-464A-8FEB-85B499830FC0}"/>
                    </a:ext>
                  </a:extLst>
                </p:cNvPr>
                <p:cNvSpPr/>
                <p:nvPr/>
              </p:nvSpPr>
              <p:spPr>
                <a:xfrm>
                  <a:off x="8530823" y="3577662"/>
                  <a:ext cx="785359" cy="288364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E47EFBAB-B010-41FF-8C36-45E13555F8B6}"/>
                    </a:ext>
                  </a:extLst>
                </p:cNvPr>
                <p:cNvSpPr/>
                <p:nvPr/>
              </p:nvSpPr>
              <p:spPr>
                <a:xfrm>
                  <a:off x="6999202" y="3310962"/>
                  <a:ext cx="1951327" cy="1981200"/>
                </a:xfrm>
                <a:prstGeom prst="round2SameRect">
                  <a:avLst>
                    <a:gd name="adj1" fmla="val 50000"/>
                    <a:gd name="adj2" fmla="val 27692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C01F96DA-7511-4C31-85F0-3F78D7F1E984}"/>
                    </a:ext>
                  </a:extLst>
                </p:cNvPr>
                <p:cNvSpPr/>
                <p:nvPr/>
              </p:nvSpPr>
              <p:spPr>
                <a:xfrm>
                  <a:off x="7372582" y="4752644"/>
                  <a:ext cx="1204568" cy="609600"/>
                </a:xfrm>
                <a:prstGeom prst="round2SameRect">
                  <a:avLst>
                    <a:gd name="adj1" fmla="val 50000"/>
                    <a:gd name="adj2" fmla="val 27692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DEA99D57-EE10-40A3-BB4C-28304313809D}"/>
                    </a:ext>
                  </a:extLst>
                </p:cNvPr>
                <p:cNvSpPr/>
                <p:nvPr/>
              </p:nvSpPr>
              <p:spPr>
                <a:xfrm>
                  <a:off x="7502729" y="5104094"/>
                  <a:ext cx="304800" cy="188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31C98B9-5AEF-41AB-959D-7FB370C4AACB}"/>
                    </a:ext>
                  </a:extLst>
                </p:cNvPr>
                <p:cNvSpPr/>
                <p:nvPr/>
              </p:nvSpPr>
              <p:spPr>
                <a:xfrm>
                  <a:off x="8158049" y="5104094"/>
                  <a:ext cx="304800" cy="188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3B22E6B6-010A-4180-BB1A-FBB6B6B36F61}"/>
                    </a:ext>
                  </a:extLst>
                </p:cNvPr>
                <p:cNvSpPr/>
                <p:nvPr/>
              </p:nvSpPr>
              <p:spPr>
                <a:xfrm>
                  <a:off x="7104526" y="3907833"/>
                  <a:ext cx="500234" cy="50023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5EF49390-3643-4712-A50C-23CAFC60020D}"/>
                    </a:ext>
                  </a:extLst>
                </p:cNvPr>
                <p:cNvSpPr/>
                <p:nvPr/>
              </p:nvSpPr>
              <p:spPr>
                <a:xfrm>
                  <a:off x="8344756" y="3907833"/>
                  <a:ext cx="500234" cy="50023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0AC4C2E8-5E4D-4373-BB90-790601BEFC12}"/>
                </a:ext>
              </a:extLst>
            </p:cNvPr>
            <p:cNvGrpSpPr/>
            <p:nvPr/>
          </p:nvGrpSpPr>
          <p:grpSpPr>
            <a:xfrm>
              <a:off x="6923728" y="4535350"/>
              <a:ext cx="2143818" cy="852488"/>
              <a:chOff x="902976" y="-227150"/>
              <a:chExt cx="2143818" cy="852488"/>
            </a:xfrm>
          </p:grpSpPr>
          <p:sp>
            <p:nvSpPr>
              <p:cNvPr id="288" name="四角形: 角を丸くする 287">
                <a:extLst>
                  <a:ext uri="{FF2B5EF4-FFF2-40B4-BE49-F238E27FC236}">
                    <a16:creationId xmlns:a16="http://schemas.microsoft.com/office/drawing/2014/main" id="{2D9F13BB-CA96-4BED-8BBF-DFC8CAFA1AF8}"/>
                  </a:ext>
                </a:extLst>
              </p:cNvPr>
              <p:cNvSpPr/>
              <p:nvPr/>
            </p:nvSpPr>
            <p:spPr>
              <a:xfrm rot="1800000">
                <a:off x="1031943" y="295510"/>
                <a:ext cx="359323" cy="915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四角形: 角を丸くする 288">
                <a:extLst>
                  <a:ext uri="{FF2B5EF4-FFF2-40B4-BE49-F238E27FC236}">
                    <a16:creationId xmlns:a16="http://schemas.microsoft.com/office/drawing/2014/main" id="{0B637C7B-C452-4AD1-AE8E-D9487DA7F841}"/>
                  </a:ext>
                </a:extLst>
              </p:cNvPr>
              <p:cNvSpPr/>
              <p:nvPr/>
            </p:nvSpPr>
            <p:spPr>
              <a:xfrm rot="1800000">
                <a:off x="902976" y="-226422"/>
                <a:ext cx="524197" cy="83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BD939A7D-514C-4F6C-9888-08EBAEA7A8BD}"/>
                  </a:ext>
                </a:extLst>
              </p:cNvPr>
              <p:cNvGrpSpPr/>
              <p:nvPr/>
            </p:nvGrpSpPr>
            <p:grpSpPr>
              <a:xfrm flipH="1">
                <a:off x="2522597" y="-226422"/>
                <a:ext cx="524197" cy="613526"/>
                <a:chOff x="1569726" y="-226422"/>
                <a:chExt cx="524197" cy="613526"/>
              </a:xfrm>
            </p:grpSpPr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4236E580-39A2-4C61-88F4-2284AEC8C322}"/>
                    </a:ext>
                  </a:extLst>
                </p:cNvPr>
                <p:cNvSpPr/>
                <p:nvPr/>
              </p:nvSpPr>
              <p:spPr>
                <a:xfrm rot="1800000">
                  <a:off x="1698693" y="295510"/>
                  <a:ext cx="359323" cy="9159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4" name="四角形: 角を丸くする 293">
                  <a:extLst>
                    <a:ext uri="{FF2B5EF4-FFF2-40B4-BE49-F238E27FC236}">
                      <a16:creationId xmlns:a16="http://schemas.microsoft.com/office/drawing/2014/main" id="{BEF6BB20-C9E3-4ED6-AFDE-FA6184831567}"/>
                    </a:ext>
                  </a:extLst>
                </p:cNvPr>
                <p:cNvSpPr/>
                <p:nvPr/>
              </p:nvSpPr>
              <p:spPr>
                <a:xfrm rot="1800000">
                  <a:off x="1569726" y="-226422"/>
                  <a:ext cx="524197" cy="837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1" name="四角形: 角を丸くする 290">
                <a:extLst>
                  <a:ext uri="{FF2B5EF4-FFF2-40B4-BE49-F238E27FC236}">
                    <a16:creationId xmlns:a16="http://schemas.microsoft.com/office/drawing/2014/main" id="{D1EDB5E1-87CC-4C26-AD37-B0D11CDEA7EE}"/>
                  </a:ext>
                </a:extLst>
              </p:cNvPr>
              <p:cNvSpPr/>
              <p:nvPr/>
            </p:nvSpPr>
            <p:spPr>
              <a:xfrm>
                <a:off x="1243181" y="-227150"/>
                <a:ext cx="1399584" cy="852488"/>
              </a:xfrm>
              <a:prstGeom prst="roundRect">
                <a:avLst>
                  <a:gd name="adj" fmla="val 33985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四角形: 角を丸くする 291">
                <a:extLst>
                  <a:ext uri="{FF2B5EF4-FFF2-40B4-BE49-F238E27FC236}">
                    <a16:creationId xmlns:a16="http://schemas.microsoft.com/office/drawing/2014/main" id="{4EB77A63-5C62-4A93-9F82-37C0A86D6B98}"/>
                  </a:ext>
                </a:extLst>
              </p:cNvPr>
              <p:cNvSpPr/>
              <p:nvPr/>
            </p:nvSpPr>
            <p:spPr>
              <a:xfrm>
                <a:off x="1314196" y="-152400"/>
                <a:ext cx="1257554" cy="702988"/>
              </a:xfrm>
              <a:prstGeom prst="roundRect">
                <a:avLst>
                  <a:gd name="adj" fmla="val 30598"/>
                </a:avLst>
              </a:prstGeom>
              <a:solidFill>
                <a:schemeClr val="bg1"/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4444E843-771B-451B-BBE0-4B4BF2962192}"/>
                </a:ext>
              </a:extLst>
            </p:cNvPr>
            <p:cNvSpPr/>
            <p:nvPr/>
          </p:nvSpPr>
          <p:spPr>
            <a:xfrm>
              <a:off x="7192407" y="4043589"/>
              <a:ext cx="1581770" cy="162235"/>
            </a:xfrm>
            <a:custGeom>
              <a:avLst/>
              <a:gdLst>
                <a:gd name="connsiteX0" fmla="*/ 1419535 w 1581770"/>
                <a:gd name="connsiteY0" fmla="*/ 0 h 162235"/>
                <a:gd name="connsiteX1" fmla="*/ 1581770 w 1581770"/>
                <a:gd name="connsiteY1" fmla="*/ 162235 h 162235"/>
                <a:gd name="connsiteX2" fmla="*/ 1500652 w 1581770"/>
                <a:gd name="connsiteY2" fmla="*/ 162235 h 162235"/>
                <a:gd name="connsiteX3" fmla="*/ 1419535 w 1581770"/>
                <a:gd name="connsiteY3" fmla="*/ 81118 h 162235"/>
                <a:gd name="connsiteX4" fmla="*/ 1338418 w 1581770"/>
                <a:gd name="connsiteY4" fmla="*/ 162235 h 162235"/>
                <a:gd name="connsiteX5" fmla="*/ 1257300 w 1581770"/>
                <a:gd name="connsiteY5" fmla="*/ 162235 h 162235"/>
                <a:gd name="connsiteX6" fmla="*/ 1419535 w 1581770"/>
                <a:gd name="connsiteY6" fmla="*/ 0 h 162235"/>
                <a:gd name="connsiteX7" fmla="*/ 162235 w 1581770"/>
                <a:gd name="connsiteY7" fmla="*/ 0 h 162235"/>
                <a:gd name="connsiteX8" fmla="*/ 324470 w 1581770"/>
                <a:gd name="connsiteY8" fmla="*/ 162235 h 162235"/>
                <a:gd name="connsiteX9" fmla="*/ 243352 w 1581770"/>
                <a:gd name="connsiteY9" fmla="*/ 162235 h 162235"/>
                <a:gd name="connsiteX10" fmla="*/ 162235 w 1581770"/>
                <a:gd name="connsiteY10" fmla="*/ 81118 h 162235"/>
                <a:gd name="connsiteX11" fmla="*/ 81118 w 1581770"/>
                <a:gd name="connsiteY11" fmla="*/ 162235 h 162235"/>
                <a:gd name="connsiteX12" fmla="*/ 0 w 1581770"/>
                <a:gd name="connsiteY12" fmla="*/ 162235 h 162235"/>
                <a:gd name="connsiteX13" fmla="*/ 162235 w 1581770"/>
                <a:gd name="connsiteY13" fmla="*/ 0 h 16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1770" h="162235">
                  <a:moveTo>
                    <a:pt x="1419535" y="0"/>
                  </a:moveTo>
                  <a:cubicBezTo>
                    <a:pt x="1509135" y="0"/>
                    <a:pt x="1581770" y="72635"/>
                    <a:pt x="1581770" y="162235"/>
                  </a:cubicBezTo>
                  <a:lnTo>
                    <a:pt x="1500652" y="162235"/>
                  </a:lnTo>
                  <a:cubicBezTo>
                    <a:pt x="1500652" y="117435"/>
                    <a:pt x="1464335" y="81118"/>
                    <a:pt x="1419535" y="81118"/>
                  </a:cubicBezTo>
                  <a:cubicBezTo>
                    <a:pt x="1374735" y="81118"/>
                    <a:pt x="1338418" y="117435"/>
                    <a:pt x="1338418" y="162235"/>
                  </a:cubicBezTo>
                  <a:lnTo>
                    <a:pt x="1257300" y="162235"/>
                  </a:lnTo>
                  <a:cubicBezTo>
                    <a:pt x="1257300" y="72635"/>
                    <a:pt x="1329935" y="0"/>
                    <a:pt x="1419535" y="0"/>
                  </a:cubicBezTo>
                  <a:close/>
                  <a:moveTo>
                    <a:pt x="162235" y="0"/>
                  </a:moveTo>
                  <a:cubicBezTo>
                    <a:pt x="251835" y="0"/>
                    <a:pt x="324470" y="72635"/>
                    <a:pt x="324470" y="162235"/>
                  </a:cubicBezTo>
                  <a:lnTo>
                    <a:pt x="243352" y="162235"/>
                  </a:lnTo>
                  <a:cubicBezTo>
                    <a:pt x="243352" y="117435"/>
                    <a:pt x="207035" y="81118"/>
                    <a:pt x="162235" y="81118"/>
                  </a:cubicBezTo>
                  <a:cubicBezTo>
                    <a:pt x="117435" y="81118"/>
                    <a:pt x="81118" y="117435"/>
                    <a:pt x="81118" y="162235"/>
                  </a:cubicBezTo>
                  <a:lnTo>
                    <a:pt x="0" y="162235"/>
                  </a:lnTo>
                  <a:cubicBezTo>
                    <a:pt x="0" y="72635"/>
                    <a:pt x="72635" y="0"/>
                    <a:pt x="16223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C14FD25-E951-419E-9BF5-4F76FF234DED}"/>
              </a:ext>
            </a:extLst>
          </p:cNvPr>
          <p:cNvGrpSpPr/>
          <p:nvPr/>
        </p:nvGrpSpPr>
        <p:grpSpPr>
          <a:xfrm>
            <a:off x="4121200" y="3951093"/>
            <a:ext cx="1762777" cy="2413145"/>
            <a:chOff x="3642699" y="3138805"/>
            <a:chExt cx="2682633" cy="367237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949CC80-D5EB-4122-9971-EA104587385A}"/>
                </a:ext>
              </a:extLst>
            </p:cNvPr>
            <p:cNvGrpSpPr/>
            <p:nvPr/>
          </p:nvGrpSpPr>
          <p:grpSpPr>
            <a:xfrm>
              <a:off x="3642699" y="3138805"/>
              <a:ext cx="2682633" cy="3672378"/>
              <a:chOff x="3642699" y="3138805"/>
              <a:chExt cx="2682633" cy="3672378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EB48F20D-33F1-4B54-A24D-762E4EE92CB7}"/>
                  </a:ext>
                </a:extLst>
              </p:cNvPr>
              <p:cNvSpPr/>
              <p:nvPr/>
            </p:nvSpPr>
            <p:spPr>
              <a:xfrm>
                <a:off x="4041267" y="4894395"/>
                <a:ext cx="1895258" cy="1764511"/>
              </a:xfrm>
              <a:custGeom>
                <a:avLst/>
                <a:gdLst>
                  <a:gd name="connsiteX0" fmla="*/ 942748 w 1895258"/>
                  <a:gd name="connsiteY0" fmla="*/ 0 h 1764511"/>
                  <a:gd name="connsiteX1" fmla="*/ 965146 w 1895258"/>
                  <a:gd name="connsiteY1" fmla="*/ 0 h 1764511"/>
                  <a:gd name="connsiteX2" fmla="*/ 1653156 w 1895258"/>
                  <a:gd name="connsiteY2" fmla="*/ 456044 h 1764511"/>
                  <a:gd name="connsiteX3" fmla="*/ 1658718 w 1895258"/>
                  <a:gd name="connsiteY3" fmla="*/ 473963 h 1764511"/>
                  <a:gd name="connsiteX4" fmla="*/ 1895258 w 1895258"/>
                  <a:gd name="connsiteY4" fmla="*/ 820399 h 1764511"/>
                  <a:gd name="connsiteX5" fmla="*/ 1747929 w 1895258"/>
                  <a:gd name="connsiteY5" fmla="*/ 967727 h 1764511"/>
                  <a:gd name="connsiteX6" fmla="*/ 1711834 w 1895258"/>
                  <a:gd name="connsiteY6" fmla="*/ 943082 h 1764511"/>
                  <a:gd name="connsiteX7" fmla="*/ 1711834 w 1895258"/>
                  <a:gd name="connsiteY7" fmla="*/ 1079830 h 1764511"/>
                  <a:gd name="connsiteX8" fmla="*/ 1459259 w 1895258"/>
                  <a:gd name="connsiteY8" fmla="*/ 1460878 h 1764511"/>
                  <a:gd name="connsiteX9" fmla="*/ 1454813 w 1895258"/>
                  <a:gd name="connsiteY9" fmla="*/ 1462258 h 1764511"/>
                  <a:gd name="connsiteX10" fmla="*/ 1381166 w 1895258"/>
                  <a:gd name="connsiteY10" fmla="*/ 1712721 h 1764511"/>
                  <a:gd name="connsiteX11" fmla="*/ 1381834 w 1895258"/>
                  <a:gd name="connsiteY11" fmla="*/ 1714271 h 1764511"/>
                  <a:gd name="connsiteX12" fmla="*/ 1274602 w 1895258"/>
                  <a:gd name="connsiteY12" fmla="*/ 1764511 h 1764511"/>
                  <a:gd name="connsiteX13" fmla="*/ 1167370 w 1895258"/>
                  <a:gd name="connsiteY13" fmla="*/ 1714271 h 1764511"/>
                  <a:gd name="connsiteX14" fmla="*/ 1168039 w 1895258"/>
                  <a:gd name="connsiteY14" fmla="*/ 1712719 h 1764511"/>
                  <a:gd name="connsiteX15" fmla="*/ 1103543 w 1895258"/>
                  <a:gd name="connsiteY15" fmla="*/ 1493376 h 1764511"/>
                  <a:gd name="connsiteX16" fmla="*/ 804352 w 1895258"/>
                  <a:gd name="connsiteY16" fmla="*/ 1493376 h 1764511"/>
                  <a:gd name="connsiteX17" fmla="*/ 739855 w 1895258"/>
                  <a:gd name="connsiteY17" fmla="*/ 1712721 h 1764511"/>
                  <a:gd name="connsiteX18" fmla="*/ 740523 w 1895258"/>
                  <a:gd name="connsiteY18" fmla="*/ 1714271 h 1764511"/>
                  <a:gd name="connsiteX19" fmla="*/ 633291 w 1895258"/>
                  <a:gd name="connsiteY19" fmla="*/ 1764511 h 1764511"/>
                  <a:gd name="connsiteX20" fmla="*/ 526059 w 1895258"/>
                  <a:gd name="connsiteY20" fmla="*/ 1714271 h 1764511"/>
                  <a:gd name="connsiteX21" fmla="*/ 526728 w 1895258"/>
                  <a:gd name="connsiteY21" fmla="*/ 1712719 h 1764511"/>
                  <a:gd name="connsiteX22" fmla="*/ 453082 w 1895258"/>
                  <a:gd name="connsiteY22" fmla="*/ 1462258 h 1764511"/>
                  <a:gd name="connsiteX23" fmla="*/ 448636 w 1895258"/>
                  <a:gd name="connsiteY23" fmla="*/ 1460878 h 1764511"/>
                  <a:gd name="connsiteX24" fmla="*/ 196060 w 1895258"/>
                  <a:gd name="connsiteY24" fmla="*/ 1079830 h 1764511"/>
                  <a:gd name="connsiteX25" fmla="*/ 196060 w 1895258"/>
                  <a:gd name="connsiteY25" fmla="*/ 934455 h 1764511"/>
                  <a:gd name="connsiteX26" fmla="*/ 147329 w 1895258"/>
                  <a:gd name="connsiteY26" fmla="*/ 967727 h 1764511"/>
                  <a:gd name="connsiteX27" fmla="*/ 0 w 1895258"/>
                  <a:gd name="connsiteY27" fmla="*/ 820399 h 1764511"/>
                  <a:gd name="connsiteX28" fmla="*/ 262762 w 1895258"/>
                  <a:gd name="connsiteY28" fmla="*/ 435559 h 1764511"/>
                  <a:gd name="connsiteX29" fmla="*/ 264768 w 1895258"/>
                  <a:gd name="connsiteY29" fmla="*/ 437565 h 1764511"/>
                  <a:gd name="connsiteX30" fmla="*/ 323583 w 1895258"/>
                  <a:gd name="connsiteY30" fmla="*/ 329208 h 1764511"/>
                  <a:gd name="connsiteX31" fmla="*/ 942748 w 1895258"/>
                  <a:gd name="connsiteY31" fmla="*/ 0 h 1764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95258" h="1764511">
                    <a:moveTo>
                      <a:pt x="942748" y="0"/>
                    </a:moveTo>
                    <a:lnTo>
                      <a:pt x="965146" y="0"/>
                    </a:lnTo>
                    <a:cubicBezTo>
                      <a:pt x="1274434" y="0"/>
                      <a:pt x="1539802" y="188046"/>
                      <a:pt x="1653156" y="456044"/>
                    </a:cubicBezTo>
                    <a:lnTo>
                      <a:pt x="1658718" y="473963"/>
                    </a:lnTo>
                    <a:lnTo>
                      <a:pt x="1895258" y="820399"/>
                    </a:lnTo>
                    <a:lnTo>
                      <a:pt x="1747929" y="967727"/>
                    </a:lnTo>
                    <a:lnTo>
                      <a:pt x="1711834" y="943082"/>
                    </a:lnTo>
                    <a:lnTo>
                      <a:pt x="1711834" y="1079830"/>
                    </a:lnTo>
                    <a:cubicBezTo>
                      <a:pt x="1711834" y="1251127"/>
                      <a:pt x="1607687" y="1398098"/>
                      <a:pt x="1459259" y="1460878"/>
                    </a:cubicBezTo>
                    <a:lnTo>
                      <a:pt x="1454813" y="1462258"/>
                    </a:lnTo>
                    <a:lnTo>
                      <a:pt x="1381166" y="1712721"/>
                    </a:lnTo>
                    <a:lnTo>
                      <a:pt x="1381834" y="1714271"/>
                    </a:lnTo>
                    <a:cubicBezTo>
                      <a:pt x="1381834" y="1742018"/>
                      <a:pt x="1333825" y="1764511"/>
                      <a:pt x="1274602" y="1764511"/>
                    </a:cubicBezTo>
                    <a:cubicBezTo>
                      <a:pt x="1215379" y="1764511"/>
                      <a:pt x="1167370" y="1742018"/>
                      <a:pt x="1167370" y="1714271"/>
                    </a:cubicBezTo>
                    <a:lnTo>
                      <a:pt x="1168039" y="1712719"/>
                    </a:lnTo>
                    <a:lnTo>
                      <a:pt x="1103543" y="1493376"/>
                    </a:lnTo>
                    <a:lnTo>
                      <a:pt x="804352" y="1493376"/>
                    </a:lnTo>
                    <a:lnTo>
                      <a:pt x="739855" y="1712721"/>
                    </a:lnTo>
                    <a:lnTo>
                      <a:pt x="740523" y="1714271"/>
                    </a:lnTo>
                    <a:cubicBezTo>
                      <a:pt x="740523" y="1742018"/>
                      <a:pt x="692514" y="1764511"/>
                      <a:pt x="633291" y="1764511"/>
                    </a:cubicBezTo>
                    <a:cubicBezTo>
                      <a:pt x="574068" y="1764511"/>
                      <a:pt x="526059" y="1742018"/>
                      <a:pt x="526059" y="1714271"/>
                    </a:cubicBezTo>
                    <a:lnTo>
                      <a:pt x="526728" y="1712719"/>
                    </a:lnTo>
                    <a:lnTo>
                      <a:pt x="453082" y="1462258"/>
                    </a:lnTo>
                    <a:lnTo>
                      <a:pt x="448636" y="1460878"/>
                    </a:lnTo>
                    <a:cubicBezTo>
                      <a:pt x="300208" y="1398098"/>
                      <a:pt x="196060" y="1251127"/>
                      <a:pt x="196060" y="1079830"/>
                    </a:cubicBezTo>
                    <a:lnTo>
                      <a:pt x="196060" y="934455"/>
                    </a:lnTo>
                    <a:lnTo>
                      <a:pt x="147329" y="967727"/>
                    </a:lnTo>
                    <a:lnTo>
                      <a:pt x="0" y="820399"/>
                    </a:lnTo>
                    <a:lnTo>
                      <a:pt x="262762" y="435559"/>
                    </a:lnTo>
                    <a:lnTo>
                      <a:pt x="264768" y="437565"/>
                    </a:lnTo>
                    <a:lnTo>
                      <a:pt x="323583" y="329208"/>
                    </a:lnTo>
                    <a:cubicBezTo>
                      <a:pt x="457768" y="130588"/>
                      <a:pt x="685008" y="0"/>
                      <a:pt x="94274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4326C3B7-A486-49F6-BDC6-11322DD27613}"/>
                  </a:ext>
                </a:extLst>
              </p:cNvPr>
              <p:cNvGrpSpPr/>
              <p:nvPr/>
            </p:nvGrpSpPr>
            <p:grpSpPr>
              <a:xfrm>
                <a:off x="3642699" y="3138805"/>
                <a:ext cx="2682633" cy="2223439"/>
                <a:chOff x="3642699" y="3138805"/>
                <a:chExt cx="2682633" cy="2223439"/>
              </a:xfrm>
            </p:grpSpPr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DFFD18D8-7111-4C20-85EA-2BB0CF902B6A}"/>
                    </a:ext>
                  </a:extLst>
                </p:cNvPr>
                <p:cNvSpPr/>
                <p:nvPr/>
              </p:nvSpPr>
              <p:spPr>
                <a:xfrm rot="16200000">
                  <a:off x="4692905" y="2391589"/>
                  <a:ext cx="585470" cy="2079902"/>
                </a:xfrm>
                <a:prstGeom prst="moon">
                  <a:avLst>
                    <a:gd name="adj" fmla="val 39474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3893E53E-50DD-4890-9EE9-89BD25B62045}"/>
                    </a:ext>
                  </a:extLst>
                </p:cNvPr>
                <p:cNvSpPr/>
                <p:nvPr/>
              </p:nvSpPr>
              <p:spPr>
                <a:xfrm>
                  <a:off x="3642699" y="3577662"/>
                  <a:ext cx="785359" cy="28836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3E30DF25-3E73-4CF7-BFDE-23177A0B57AF}"/>
                    </a:ext>
                  </a:extLst>
                </p:cNvPr>
                <p:cNvSpPr/>
                <p:nvPr/>
              </p:nvSpPr>
              <p:spPr>
                <a:xfrm>
                  <a:off x="5539973" y="3577662"/>
                  <a:ext cx="785359" cy="28836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FF6236DC-6CBA-4BB7-8B10-C300C356D084}"/>
                    </a:ext>
                  </a:extLst>
                </p:cNvPr>
                <p:cNvSpPr/>
                <p:nvPr/>
              </p:nvSpPr>
              <p:spPr>
                <a:xfrm>
                  <a:off x="4008352" y="3310962"/>
                  <a:ext cx="1951327" cy="1981200"/>
                </a:xfrm>
                <a:prstGeom prst="round2SameRect">
                  <a:avLst>
                    <a:gd name="adj1" fmla="val 50000"/>
                    <a:gd name="adj2" fmla="val 27692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四角形: 上の 2 つの角を丸める 96">
                  <a:extLst>
                    <a:ext uri="{FF2B5EF4-FFF2-40B4-BE49-F238E27FC236}">
                      <a16:creationId xmlns:a16="http://schemas.microsoft.com/office/drawing/2014/main" id="{082C780F-07DF-4287-9B0B-7D1AD78FD3EE}"/>
                    </a:ext>
                  </a:extLst>
                </p:cNvPr>
                <p:cNvSpPr/>
                <p:nvPr/>
              </p:nvSpPr>
              <p:spPr>
                <a:xfrm>
                  <a:off x="4381732" y="4752644"/>
                  <a:ext cx="1204568" cy="609600"/>
                </a:xfrm>
                <a:prstGeom prst="round2SameRect">
                  <a:avLst>
                    <a:gd name="adj1" fmla="val 50000"/>
                    <a:gd name="adj2" fmla="val 27692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3A6E4CBB-DEAA-47A1-8CFE-3FBBF3CE7FCD}"/>
                    </a:ext>
                  </a:extLst>
                </p:cNvPr>
                <p:cNvSpPr/>
                <p:nvPr/>
              </p:nvSpPr>
              <p:spPr>
                <a:xfrm>
                  <a:off x="4511879" y="5104094"/>
                  <a:ext cx="304800" cy="188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172D0459-D100-4511-928B-63AF25C2FFDB}"/>
                    </a:ext>
                  </a:extLst>
                </p:cNvPr>
                <p:cNvSpPr/>
                <p:nvPr/>
              </p:nvSpPr>
              <p:spPr>
                <a:xfrm>
                  <a:off x="5167199" y="5104094"/>
                  <a:ext cx="304800" cy="188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00D06B23-3989-4527-ADAC-3578DD0BF0FB}"/>
                    </a:ext>
                  </a:extLst>
                </p:cNvPr>
                <p:cNvSpPr/>
                <p:nvPr/>
              </p:nvSpPr>
              <p:spPr>
                <a:xfrm>
                  <a:off x="4109866" y="3907833"/>
                  <a:ext cx="500234" cy="50023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014A7D80-9DCC-4A3D-8284-3475D863ECB5}"/>
                    </a:ext>
                  </a:extLst>
                </p:cNvPr>
                <p:cNvSpPr/>
                <p:nvPr/>
              </p:nvSpPr>
              <p:spPr>
                <a:xfrm>
                  <a:off x="5350096" y="3907833"/>
                  <a:ext cx="500234" cy="50023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0CFE1FAB-F8AF-412D-ACB1-820E9224170B}"/>
                  </a:ext>
                </a:extLst>
              </p:cNvPr>
              <p:cNvSpPr/>
              <p:nvPr/>
            </p:nvSpPr>
            <p:spPr>
              <a:xfrm rot="2700000">
                <a:off x="3883156" y="5718609"/>
                <a:ext cx="305200" cy="283743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A0D124F6-61E5-4807-B3BC-EC9EDC869B1C}"/>
                  </a:ext>
                </a:extLst>
              </p:cNvPr>
              <p:cNvSpPr/>
              <p:nvPr/>
            </p:nvSpPr>
            <p:spPr>
              <a:xfrm>
                <a:off x="4506129" y="6595646"/>
                <a:ext cx="336859" cy="215537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C067DAA0-ED19-4B84-8039-9F4D0A757D8D}"/>
                  </a:ext>
                </a:extLst>
              </p:cNvPr>
              <p:cNvSpPr/>
              <p:nvPr/>
            </p:nvSpPr>
            <p:spPr>
              <a:xfrm>
                <a:off x="5147440" y="6595646"/>
                <a:ext cx="336859" cy="215537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4507F1DA-6C9F-4D04-8AF9-98AF2EE0FA5E}"/>
                  </a:ext>
                </a:extLst>
              </p:cNvPr>
              <p:cNvSpPr/>
              <p:nvPr/>
            </p:nvSpPr>
            <p:spPr>
              <a:xfrm rot="18900000" flipH="1">
                <a:off x="5789436" y="5718609"/>
                <a:ext cx="305200" cy="283743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83CE475C-CF9A-4613-B896-292362EBEE46}"/>
                </a:ext>
              </a:extLst>
            </p:cNvPr>
            <p:cNvGrpSpPr/>
            <p:nvPr/>
          </p:nvGrpSpPr>
          <p:grpSpPr>
            <a:xfrm>
              <a:off x="3898588" y="4535350"/>
              <a:ext cx="2143818" cy="852488"/>
              <a:chOff x="902976" y="-227150"/>
              <a:chExt cx="2143818" cy="852488"/>
            </a:xfrm>
          </p:grpSpPr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9884639B-1917-4031-BAF2-1476DC44C6A7}"/>
                  </a:ext>
                </a:extLst>
              </p:cNvPr>
              <p:cNvSpPr/>
              <p:nvPr/>
            </p:nvSpPr>
            <p:spPr>
              <a:xfrm rot="1800000">
                <a:off x="1031943" y="295510"/>
                <a:ext cx="359323" cy="915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AC6EFF82-EE0F-433D-9E35-3B5D8152EC53}"/>
                  </a:ext>
                </a:extLst>
              </p:cNvPr>
              <p:cNvSpPr/>
              <p:nvPr/>
            </p:nvSpPr>
            <p:spPr>
              <a:xfrm rot="1800000">
                <a:off x="902976" y="-226422"/>
                <a:ext cx="524197" cy="83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08E8FCBE-D845-4626-AB5D-D164D892466D}"/>
                  </a:ext>
                </a:extLst>
              </p:cNvPr>
              <p:cNvGrpSpPr/>
              <p:nvPr/>
            </p:nvGrpSpPr>
            <p:grpSpPr>
              <a:xfrm flipH="1">
                <a:off x="2522597" y="-226422"/>
                <a:ext cx="524197" cy="613526"/>
                <a:chOff x="1569726" y="-226422"/>
                <a:chExt cx="524197" cy="613526"/>
              </a:xfrm>
            </p:grpSpPr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E59C0A88-8076-4D8F-A573-83664210EDC9}"/>
                    </a:ext>
                  </a:extLst>
                </p:cNvPr>
                <p:cNvSpPr/>
                <p:nvPr/>
              </p:nvSpPr>
              <p:spPr>
                <a:xfrm rot="1800000">
                  <a:off x="1698693" y="295510"/>
                  <a:ext cx="359323" cy="9159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6" name="四角形: 角を丸くする 285">
                  <a:extLst>
                    <a:ext uri="{FF2B5EF4-FFF2-40B4-BE49-F238E27FC236}">
                      <a16:creationId xmlns:a16="http://schemas.microsoft.com/office/drawing/2014/main" id="{2B56A642-9B64-471D-841F-C4C4BE9E6140}"/>
                    </a:ext>
                  </a:extLst>
                </p:cNvPr>
                <p:cNvSpPr/>
                <p:nvPr/>
              </p:nvSpPr>
              <p:spPr>
                <a:xfrm rot="1800000">
                  <a:off x="1569726" y="-226422"/>
                  <a:ext cx="524197" cy="837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E7C86CF0-A076-4888-A33C-113CD0D2B121}"/>
                  </a:ext>
                </a:extLst>
              </p:cNvPr>
              <p:cNvSpPr/>
              <p:nvPr/>
            </p:nvSpPr>
            <p:spPr>
              <a:xfrm>
                <a:off x="1243181" y="-227150"/>
                <a:ext cx="1399584" cy="852488"/>
              </a:xfrm>
              <a:prstGeom prst="roundRect">
                <a:avLst>
                  <a:gd name="adj" fmla="val 33985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F6150480-71EB-4133-989B-17019CE483D5}"/>
                  </a:ext>
                </a:extLst>
              </p:cNvPr>
              <p:cNvSpPr/>
              <p:nvPr/>
            </p:nvSpPr>
            <p:spPr>
              <a:xfrm>
                <a:off x="1314196" y="-152400"/>
                <a:ext cx="1257554" cy="702988"/>
              </a:xfrm>
              <a:prstGeom prst="roundRect">
                <a:avLst>
                  <a:gd name="adj" fmla="val 30598"/>
                </a:avLst>
              </a:prstGeom>
              <a:solidFill>
                <a:schemeClr val="bg1"/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E4CA1226-A6D9-47F0-8B82-B4D81EA44D18}"/>
                </a:ext>
              </a:extLst>
            </p:cNvPr>
            <p:cNvSpPr/>
            <p:nvPr/>
          </p:nvSpPr>
          <p:spPr>
            <a:xfrm>
              <a:off x="4205367" y="4043589"/>
              <a:ext cx="1581770" cy="162235"/>
            </a:xfrm>
            <a:custGeom>
              <a:avLst/>
              <a:gdLst>
                <a:gd name="connsiteX0" fmla="*/ 1419535 w 1581770"/>
                <a:gd name="connsiteY0" fmla="*/ 0 h 162235"/>
                <a:gd name="connsiteX1" fmla="*/ 1581770 w 1581770"/>
                <a:gd name="connsiteY1" fmla="*/ 162235 h 162235"/>
                <a:gd name="connsiteX2" fmla="*/ 1500652 w 1581770"/>
                <a:gd name="connsiteY2" fmla="*/ 162235 h 162235"/>
                <a:gd name="connsiteX3" fmla="*/ 1419535 w 1581770"/>
                <a:gd name="connsiteY3" fmla="*/ 81118 h 162235"/>
                <a:gd name="connsiteX4" fmla="*/ 1338418 w 1581770"/>
                <a:gd name="connsiteY4" fmla="*/ 162235 h 162235"/>
                <a:gd name="connsiteX5" fmla="*/ 1257300 w 1581770"/>
                <a:gd name="connsiteY5" fmla="*/ 162235 h 162235"/>
                <a:gd name="connsiteX6" fmla="*/ 1419535 w 1581770"/>
                <a:gd name="connsiteY6" fmla="*/ 0 h 162235"/>
                <a:gd name="connsiteX7" fmla="*/ 162235 w 1581770"/>
                <a:gd name="connsiteY7" fmla="*/ 0 h 162235"/>
                <a:gd name="connsiteX8" fmla="*/ 324470 w 1581770"/>
                <a:gd name="connsiteY8" fmla="*/ 162235 h 162235"/>
                <a:gd name="connsiteX9" fmla="*/ 243352 w 1581770"/>
                <a:gd name="connsiteY9" fmla="*/ 162235 h 162235"/>
                <a:gd name="connsiteX10" fmla="*/ 162235 w 1581770"/>
                <a:gd name="connsiteY10" fmla="*/ 81118 h 162235"/>
                <a:gd name="connsiteX11" fmla="*/ 81118 w 1581770"/>
                <a:gd name="connsiteY11" fmla="*/ 162235 h 162235"/>
                <a:gd name="connsiteX12" fmla="*/ 0 w 1581770"/>
                <a:gd name="connsiteY12" fmla="*/ 162235 h 162235"/>
                <a:gd name="connsiteX13" fmla="*/ 162235 w 1581770"/>
                <a:gd name="connsiteY13" fmla="*/ 0 h 16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1770" h="162235">
                  <a:moveTo>
                    <a:pt x="1419535" y="0"/>
                  </a:moveTo>
                  <a:cubicBezTo>
                    <a:pt x="1509135" y="0"/>
                    <a:pt x="1581770" y="72635"/>
                    <a:pt x="1581770" y="162235"/>
                  </a:cubicBezTo>
                  <a:lnTo>
                    <a:pt x="1500652" y="162235"/>
                  </a:lnTo>
                  <a:cubicBezTo>
                    <a:pt x="1500652" y="117435"/>
                    <a:pt x="1464335" y="81118"/>
                    <a:pt x="1419535" y="81118"/>
                  </a:cubicBezTo>
                  <a:cubicBezTo>
                    <a:pt x="1374735" y="81118"/>
                    <a:pt x="1338418" y="117435"/>
                    <a:pt x="1338418" y="162235"/>
                  </a:cubicBezTo>
                  <a:lnTo>
                    <a:pt x="1257300" y="162235"/>
                  </a:lnTo>
                  <a:cubicBezTo>
                    <a:pt x="1257300" y="72635"/>
                    <a:pt x="1329935" y="0"/>
                    <a:pt x="1419535" y="0"/>
                  </a:cubicBezTo>
                  <a:close/>
                  <a:moveTo>
                    <a:pt x="162235" y="0"/>
                  </a:moveTo>
                  <a:cubicBezTo>
                    <a:pt x="251835" y="0"/>
                    <a:pt x="324470" y="72635"/>
                    <a:pt x="324470" y="162235"/>
                  </a:cubicBezTo>
                  <a:lnTo>
                    <a:pt x="243352" y="162235"/>
                  </a:lnTo>
                  <a:cubicBezTo>
                    <a:pt x="243352" y="117435"/>
                    <a:pt x="207035" y="81118"/>
                    <a:pt x="162235" y="81118"/>
                  </a:cubicBezTo>
                  <a:cubicBezTo>
                    <a:pt x="117435" y="81118"/>
                    <a:pt x="81118" y="117435"/>
                    <a:pt x="81118" y="162235"/>
                  </a:cubicBezTo>
                  <a:lnTo>
                    <a:pt x="0" y="162235"/>
                  </a:lnTo>
                  <a:cubicBezTo>
                    <a:pt x="0" y="72635"/>
                    <a:pt x="72635" y="0"/>
                    <a:pt x="16223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AC804A4-6FD7-4E1F-B010-BC705DBA4DC8}"/>
              </a:ext>
            </a:extLst>
          </p:cNvPr>
          <p:cNvGrpSpPr/>
          <p:nvPr/>
        </p:nvGrpSpPr>
        <p:grpSpPr>
          <a:xfrm>
            <a:off x="1153671" y="3890027"/>
            <a:ext cx="1762777" cy="2474212"/>
            <a:chOff x="632080" y="3045872"/>
            <a:chExt cx="2682633" cy="3765311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F2DE0E4-96BD-46E8-9796-416B74194400}"/>
                </a:ext>
              </a:extLst>
            </p:cNvPr>
            <p:cNvGrpSpPr/>
            <p:nvPr/>
          </p:nvGrpSpPr>
          <p:grpSpPr>
            <a:xfrm>
              <a:off x="632080" y="3045872"/>
              <a:ext cx="2682633" cy="3765311"/>
              <a:chOff x="632080" y="3045872"/>
              <a:chExt cx="2682633" cy="3765311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F7CF91B-0235-4644-8CD2-EADA0F641007}"/>
                  </a:ext>
                </a:extLst>
              </p:cNvPr>
              <p:cNvSpPr/>
              <p:nvPr/>
            </p:nvSpPr>
            <p:spPr>
              <a:xfrm>
                <a:off x="1031367" y="4894395"/>
                <a:ext cx="1895258" cy="1764511"/>
              </a:xfrm>
              <a:custGeom>
                <a:avLst/>
                <a:gdLst>
                  <a:gd name="connsiteX0" fmla="*/ 942748 w 1895258"/>
                  <a:gd name="connsiteY0" fmla="*/ 0 h 1764511"/>
                  <a:gd name="connsiteX1" fmla="*/ 965146 w 1895258"/>
                  <a:gd name="connsiteY1" fmla="*/ 0 h 1764511"/>
                  <a:gd name="connsiteX2" fmla="*/ 1653156 w 1895258"/>
                  <a:gd name="connsiteY2" fmla="*/ 456044 h 1764511"/>
                  <a:gd name="connsiteX3" fmla="*/ 1658718 w 1895258"/>
                  <a:gd name="connsiteY3" fmla="*/ 473963 h 1764511"/>
                  <a:gd name="connsiteX4" fmla="*/ 1895258 w 1895258"/>
                  <a:gd name="connsiteY4" fmla="*/ 820399 h 1764511"/>
                  <a:gd name="connsiteX5" fmla="*/ 1747929 w 1895258"/>
                  <a:gd name="connsiteY5" fmla="*/ 967727 h 1764511"/>
                  <a:gd name="connsiteX6" fmla="*/ 1711834 w 1895258"/>
                  <a:gd name="connsiteY6" fmla="*/ 943082 h 1764511"/>
                  <a:gd name="connsiteX7" fmla="*/ 1711834 w 1895258"/>
                  <a:gd name="connsiteY7" fmla="*/ 1079830 h 1764511"/>
                  <a:gd name="connsiteX8" fmla="*/ 1459259 w 1895258"/>
                  <a:gd name="connsiteY8" fmla="*/ 1460878 h 1764511"/>
                  <a:gd name="connsiteX9" fmla="*/ 1454813 w 1895258"/>
                  <a:gd name="connsiteY9" fmla="*/ 1462258 h 1764511"/>
                  <a:gd name="connsiteX10" fmla="*/ 1381166 w 1895258"/>
                  <a:gd name="connsiteY10" fmla="*/ 1712721 h 1764511"/>
                  <a:gd name="connsiteX11" fmla="*/ 1381834 w 1895258"/>
                  <a:gd name="connsiteY11" fmla="*/ 1714271 h 1764511"/>
                  <a:gd name="connsiteX12" fmla="*/ 1274602 w 1895258"/>
                  <a:gd name="connsiteY12" fmla="*/ 1764511 h 1764511"/>
                  <a:gd name="connsiteX13" fmla="*/ 1167370 w 1895258"/>
                  <a:gd name="connsiteY13" fmla="*/ 1714271 h 1764511"/>
                  <a:gd name="connsiteX14" fmla="*/ 1168039 w 1895258"/>
                  <a:gd name="connsiteY14" fmla="*/ 1712719 h 1764511"/>
                  <a:gd name="connsiteX15" fmla="*/ 1103543 w 1895258"/>
                  <a:gd name="connsiteY15" fmla="*/ 1493376 h 1764511"/>
                  <a:gd name="connsiteX16" fmla="*/ 804352 w 1895258"/>
                  <a:gd name="connsiteY16" fmla="*/ 1493376 h 1764511"/>
                  <a:gd name="connsiteX17" fmla="*/ 739855 w 1895258"/>
                  <a:gd name="connsiteY17" fmla="*/ 1712721 h 1764511"/>
                  <a:gd name="connsiteX18" fmla="*/ 740523 w 1895258"/>
                  <a:gd name="connsiteY18" fmla="*/ 1714271 h 1764511"/>
                  <a:gd name="connsiteX19" fmla="*/ 633291 w 1895258"/>
                  <a:gd name="connsiteY19" fmla="*/ 1764511 h 1764511"/>
                  <a:gd name="connsiteX20" fmla="*/ 526059 w 1895258"/>
                  <a:gd name="connsiteY20" fmla="*/ 1714271 h 1764511"/>
                  <a:gd name="connsiteX21" fmla="*/ 526728 w 1895258"/>
                  <a:gd name="connsiteY21" fmla="*/ 1712719 h 1764511"/>
                  <a:gd name="connsiteX22" fmla="*/ 453082 w 1895258"/>
                  <a:gd name="connsiteY22" fmla="*/ 1462258 h 1764511"/>
                  <a:gd name="connsiteX23" fmla="*/ 448636 w 1895258"/>
                  <a:gd name="connsiteY23" fmla="*/ 1460878 h 1764511"/>
                  <a:gd name="connsiteX24" fmla="*/ 196060 w 1895258"/>
                  <a:gd name="connsiteY24" fmla="*/ 1079830 h 1764511"/>
                  <a:gd name="connsiteX25" fmla="*/ 196060 w 1895258"/>
                  <a:gd name="connsiteY25" fmla="*/ 934455 h 1764511"/>
                  <a:gd name="connsiteX26" fmla="*/ 147329 w 1895258"/>
                  <a:gd name="connsiteY26" fmla="*/ 967727 h 1764511"/>
                  <a:gd name="connsiteX27" fmla="*/ 0 w 1895258"/>
                  <a:gd name="connsiteY27" fmla="*/ 820399 h 1764511"/>
                  <a:gd name="connsiteX28" fmla="*/ 262762 w 1895258"/>
                  <a:gd name="connsiteY28" fmla="*/ 435559 h 1764511"/>
                  <a:gd name="connsiteX29" fmla="*/ 264768 w 1895258"/>
                  <a:gd name="connsiteY29" fmla="*/ 437565 h 1764511"/>
                  <a:gd name="connsiteX30" fmla="*/ 323583 w 1895258"/>
                  <a:gd name="connsiteY30" fmla="*/ 329208 h 1764511"/>
                  <a:gd name="connsiteX31" fmla="*/ 942748 w 1895258"/>
                  <a:gd name="connsiteY31" fmla="*/ 0 h 1764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95258" h="1764511">
                    <a:moveTo>
                      <a:pt x="942748" y="0"/>
                    </a:moveTo>
                    <a:lnTo>
                      <a:pt x="965146" y="0"/>
                    </a:lnTo>
                    <a:cubicBezTo>
                      <a:pt x="1274434" y="0"/>
                      <a:pt x="1539802" y="188046"/>
                      <a:pt x="1653156" y="456044"/>
                    </a:cubicBezTo>
                    <a:lnTo>
                      <a:pt x="1658718" y="473963"/>
                    </a:lnTo>
                    <a:lnTo>
                      <a:pt x="1895258" y="820399"/>
                    </a:lnTo>
                    <a:lnTo>
                      <a:pt x="1747929" y="967727"/>
                    </a:lnTo>
                    <a:lnTo>
                      <a:pt x="1711834" y="943082"/>
                    </a:lnTo>
                    <a:lnTo>
                      <a:pt x="1711834" y="1079830"/>
                    </a:lnTo>
                    <a:cubicBezTo>
                      <a:pt x="1711834" y="1251127"/>
                      <a:pt x="1607687" y="1398098"/>
                      <a:pt x="1459259" y="1460878"/>
                    </a:cubicBezTo>
                    <a:lnTo>
                      <a:pt x="1454813" y="1462258"/>
                    </a:lnTo>
                    <a:lnTo>
                      <a:pt x="1381166" y="1712721"/>
                    </a:lnTo>
                    <a:lnTo>
                      <a:pt x="1381834" y="1714271"/>
                    </a:lnTo>
                    <a:cubicBezTo>
                      <a:pt x="1381834" y="1742018"/>
                      <a:pt x="1333825" y="1764511"/>
                      <a:pt x="1274602" y="1764511"/>
                    </a:cubicBezTo>
                    <a:cubicBezTo>
                      <a:pt x="1215379" y="1764511"/>
                      <a:pt x="1167370" y="1742018"/>
                      <a:pt x="1167370" y="1714271"/>
                    </a:cubicBezTo>
                    <a:lnTo>
                      <a:pt x="1168039" y="1712719"/>
                    </a:lnTo>
                    <a:lnTo>
                      <a:pt x="1103543" y="1493376"/>
                    </a:lnTo>
                    <a:lnTo>
                      <a:pt x="804352" y="1493376"/>
                    </a:lnTo>
                    <a:lnTo>
                      <a:pt x="739855" y="1712721"/>
                    </a:lnTo>
                    <a:lnTo>
                      <a:pt x="740523" y="1714271"/>
                    </a:lnTo>
                    <a:cubicBezTo>
                      <a:pt x="740523" y="1742018"/>
                      <a:pt x="692514" y="1764511"/>
                      <a:pt x="633291" y="1764511"/>
                    </a:cubicBezTo>
                    <a:cubicBezTo>
                      <a:pt x="574068" y="1764511"/>
                      <a:pt x="526059" y="1742018"/>
                      <a:pt x="526059" y="1714271"/>
                    </a:cubicBezTo>
                    <a:lnTo>
                      <a:pt x="526728" y="1712719"/>
                    </a:lnTo>
                    <a:lnTo>
                      <a:pt x="453082" y="1462258"/>
                    </a:lnTo>
                    <a:lnTo>
                      <a:pt x="448636" y="1460878"/>
                    </a:lnTo>
                    <a:cubicBezTo>
                      <a:pt x="300208" y="1398098"/>
                      <a:pt x="196060" y="1251127"/>
                      <a:pt x="196060" y="1079830"/>
                    </a:cubicBezTo>
                    <a:lnTo>
                      <a:pt x="196060" y="934455"/>
                    </a:lnTo>
                    <a:lnTo>
                      <a:pt x="147329" y="967727"/>
                    </a:lnTo>
                    <a:lnTo>
                      <a:pt x="0" y="820399"/>
                    </a:lnTo>
                    <a:lnTo>
                      <a:pt x="262762" y="435559"/>
                    </a:lnTo>
                    <a:lnTo>
                      <a:pt x="264768" y="437565"/>
                    </a:lnTo>
                    <a:lnTo>
                      <a:pt x="323583" y="329208"/>
                    </a:lnTo>
                    <a:cubicBezTo>
                      <a:pt x="457768" y="130588"/>
                      <a:pt x="685008" y="0"/>
                      <a:pt x="942748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DF85E023-7516-4CCC-A6AC-AF418B7A81B2}"/>
                  </a:ext>
                </a:extLst>
              </p:cNvPr>
              <p:cNvSpPr/>
              <p:nvPr/>
            </p:nvSpPr>
            <p:spPr>
              <a:xfrm rot="2700000">
                <a:off x="873256" y="5718609"/>
                <a:ext cx="305200" cy="283743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AD9C3372-0A98-4BFF-9F35-89E160A4069A}"/>
                  </a:ext>
                </a:extLst>
              </p:cNvPr>
              <p:cNvSpPr/>
              <p:nvPr/>
            </p:nvSpPr>
            <p:spPr>
              <a:xfrm>
                <a:off x="1496229" y="6595646"/>
                <a:ext cx="336859" cy="215537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616399A6-4325-4989-BFED-9456B76838A0}"/>
                  </a:ext>
                </a:extLst>
              </p:cNvPr>
              <p:cNvSpPr/>
              <p:nvPr/>
            </p:nvSpPr>
            <p:spPr>
              <a:xfrm>
                <a:off x="2137540" y="6595646"/>
                <a:ext cx="336859" cy="215537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687CF474-6136-4322-A7DD-F20A11148B64}"/>
                  </a:ext>
                </a:extLst>
              </p:cNvPr>
              <p:cNvSpPr/>
              <p:nvPr/>
            </p:nvSpPr>
            <p:spPr>
              <a:xfrm rot="18900000" flipH="1">
                <a:off x="2779536" y="5718609"/>
                <a:ext cx="305200" cy="283743"/>
              </a:xfrm>
              <a:custGeom>
                <a:avLst/>
                <a:gdLst>
                  <a:gd name="connsiteX0" fmla="*/ 172641 w 345282"/>
                  <a:gd name="connsiteY0" fmla="*/ 0 h 401076"/>
                  <a:gd name="connsiteX1" fmla="*/ 345282 w 345282"/>
                  <a:gd name="connsiteY1" fmla="*/ 204109 h 401076"/>
                  <a:gd name="connsiteX2" fmla="*/ 239841 w 345282"/>
                  <a:gd name="connsiteY2" fmla="*/ 392178 h 401076"/>
                  <a:gd name="connsiteX3" fmla="*/ 202564 w 345282"/>
                  <a:gd name="connsiteY3" fmla="*/ 401076 h 401076"/>
                  <a:gd name="connsiteX4" fmla="*/ 172642 w 345282"/>
                  <a:gd name="connsiteY4" fmla="*/ 269939 h 401076"/>
                  <a:gd name="connsiteX5" fmla="*/ 142720 w 345282"/>
                  <a:gd name="connsiteY5" fmla="*/ 401076 h 401076"/>
                  <a:gd name="connsiteX6" fmla="*/ 105441 w 345282"/>
                  <a:gd name="connsiteY6" fmla="*/ 392178 h 401076"/>
                  <a:gd name="connsiteX7" fmla="*/ 0 w 345282"/>
                  <a:gd name="connsiteY7" fmla="*/ 204109 h 401076"/>
                  <a:gd name="connsiteX8" fmla="*/ 172641 w 345282"/>
                  <a:gd name="connsiteY8" fmla="*/ 0 h 40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282" h="401076">
                    <a:moveTo>
                      <a:pt x="172641" y="0"/>
                    </a:moveTo>
                    <a:cubicBezTo>
                      <a:pt x="267988" y="0"/>
                      <a:pt x="345282" y="91383"/>
                      <a:pt x="345282" y="204109"/>
                    </a:cubicBezTo>
                    <a:cubicBezTo>
                      <a:pt x="345282" y="288654"/>
                      <a:pt x="301804" y="361193"/>
                      <a:pt x="239841" y="392178"/>
                    </a:cubicBezTo>
                    <a:lnTo>
                      <a:pt x="202564" y="401076"/>
                    </a:lnTo>
                    <a:lnTo>
                      <a:pt x="172642" y="269939"/>
                    </a:lnTo>
                    <a:lnTo>
                      <a:pt x="142720" y="401076"/>
                    </a:lnTo>
                    <a:lnTo>
                      <a:pt x="105441" y="392178"/>
                    </a:lnTo>
                    <a:cubicBezTo>
                      <a:pt x="43478" y="361193"/>
                      <a:pt x="0" y="288654"/>
                      <a:pt x="0" y="204109"/>
                    </a:cubicBezTo>
                    <a:cubicBezTo>
                      <a:pt x="0" y="91383"/>
                      <a:pt x="77294" y="0"/>
                      <a:pt x="17264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A2128CB-A339-49F8-9D7C-E5316812AA80}"/>
                  </a:ext>
                </a:extLst>
              </p:cNvPr>
              <p:cNvGrpSpPr/>
              <p:nvPr/>
            </p:nvGrpSpPr>
            <p:grpSpPr>
              <a:xfrm>
                <a:off x="632080" y="3045872"/>
                <a:ext cx="2682633" cy="2259222"/>
                <a:chOff x="632080" y="3045872"/>
                <a:chExt cx="2682633" cy="2259222"/>
              </a:xfrm>
            </p:grpSpPr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99D9A4F5-8E35-4162-970A-D2E1D7E48442}"/>
                    </a:ext>
                  </a:extLst>
                </p:cNvPr>
                <p:cNvSpPr/>
                <p:nvPr/>
              </p:nvSpPr>
              <p:spPr>
                <a:xfrm>
                  <a:off x="632080" y="3520512"/>
                  <a:ext cx="785359" cy="288364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27283E33-3AF3-42A7-B785-6F0187BB4D20}"/>
                    </a:ext>
                  </a:extLst>
                </p:cNvPr>
                <p:cNvSpPr/>
                <p:nvPr/>
              </p:nvSpPr>
              <p:spPr>
                <a:xfrm>
                  <a:off x="2529354" y="3520512"/>
                  <a:ext cx="785359" cy="288364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7EB7F2FB-1D1D-4E0B-928D-82B32FCB1DA7}"/>
                    </a:ext>
                  </a:extLst>
                </p:cNvPr>
                <p:cNvSpPr/>
                <p:nvPr/>
              </p:nvSpPr>
              <p:spPr>
                <a:xfrm>
                  <a:off x="997732" y="3045872"/>
                  <a:ext cx="1951328" cy="2189140"/>
                </a:xfrm>
                <a:custGeom>
                  <a:avLst/>
                  <a:gdLst>
                    <a:gd name="connsiteX0" fmla="*/ 980411 w 1951328"/>
                    <a:gd name="connsiteY0" fmla="*/ 0 h 2189140"/>
                    <a:gd name="connsiteX1" fmla="*/ 1076982 w 1951328"/>
                    <a:gd name="connsiteY1" fmla="*/ 129847 h 2189140"/>
                    <a:gd name="connsiteX2" fmla="*/ 1126683 w 1951328"/>
                    <a:gd name="connsiteY2" fmla="*/ 52739 h 2189140"/>
                    <a:gd name="connsiteX3" fmla="*/ 1262326 w 1951328"/>
                    <a:gd name="connsiteY3" fmla="*/ 250912 h 2189140"/>
                    <a:gd name="connsiteX4" fmla="*/ 1265797 w 1951328"/>
                    <a:gd name="connsiteY4" fmla="*/ 251804 h 2189140"/>
                    <a:gd name="connsiteX5" fmla="*/ 1951328 w 1951328"/>
                    <a:gd name="connsiteY5" fmla="*/ 1183604 h 2189140"/>
                    <a:gd name="connsiteX6" fmla="*/ 1951327 w 1951328"/>
                    <a:gd name="connsiteY6" fmla="*/ 1648779 h 2189140"/>
                    <a:gd name="connsiteX7" fmla="*/ 1410966 w 1951328"/>
                    <a:gd name="connsiteY7" fmla="*/ 2189140 h 2189140"/>
                    <a:gd name="connsiteX8" fmla="*/ 540361 w 1951328"/>
                    <a:gd name="connsiteY8" fmla="*/ 2189140 h 2189140"/>
                    <a:gd name="connsiteX9" fmla="*/ 0 w 1951328"/>
                    <a:gd name="connsiteY9" fmla="*/ 1648779 h 2189140"/>
                    <a:gd name="connsiteX10" fmla="*/ 0 w 1951328"/>
                    <a:gd name="connsiteY10" fmla="*/ 1183604 h 2189140"/>
                    <a:gd name="connsiteX11" fmla="*/ 685532 w 1951328"/>
                    <a:gd name="connsiteY11" fmla="*/ 251804 h 2189140"/>
                    <a:gd name="connsiteX12" fmla="*/ 700524 w 1951328"/>
                    <a:gd name="connsiteY12" fmla="*/ 247949 h 2189140"/>
                    <a:gd name="connsiteX13" fmla="*/ 834138 w 1951328"/>
                    <a:gd name="connsiteY13" fmla="*/ 52740 h 2189140"/>
                    <a:gd name="connsiteX14" fmla="*/ 883839 w 1951328"/>
                    <a:gd name="connsiteY14" fmla="*/ 129848 h 2189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51328" h="2189140">
                      <a:moveTo>
                        <a:pt x="980411" y="0"/>
                      </a:moveTo>
                      <a:lnTo>
                        <a:pt x="1076982" y="129847"/>
                      </a:lnTo>
                      <a:lnTo>
                        <a:pt x="1126683" y="52739"/>
                      </a:lnTo>
                      <a:lnTo>
                        <a:pt x="1262326" y="250912"/>
                      </a:lnTo>
                      <a:lnTo>
                        <a:pt x="1265797" y="251804"/>
                      </a:lnTo>
                      <a:cubicBezTo>
                        <a:pt x="1662959" y="375334"/>
                        <a:pt x="1951328" y="745793"/>
                        <a:pt x="1951328" y="1183604"/>
                      </a:cubicBezTo>
                      <a:cubicBezTo>
                        <a:pt x="1951328" y="1338662"/>
                        <a:pt x="1951327" y="1493721"/>
                        <a:pt x="1951327" y="1648779"/>
                      </a:cubicBezTo>
                      <a:cubicBezTo>
                        <a:pt x="1951327" y="1947212"/>
                        <a:pt x="1709399" y="2189140"/>
                        <a:pt x="1410966" y="2189140"/>
                      </a:cubicBezTo>
                      <a:lnTo>
                        <a:pt x="540361" y="2189140"/>
                      </a:lnTo>
                      <a:cubicBezTo>
                        <a:pt x="241928" y="2189140"/>
                        <a:pt x="0" y="1947212"/>
                        <a:pt x="0" y="1648779"/>
                      </a:cubicBezTo>
                      <a:lnTo>
                        <a:pt x="0" y="1183604"/>
                      </a:lnTo>
                      <a:cubicBezTo>
                        <a:pt x="0" y="745793"/>
                        <a:pt x="288370" y="375334"/>
                        <a:pt x="685532" y="251804"/>
                      </a:cubicBezTo>
                      <a:lnTo>
                        <a:pt x="700524" y="247949"/>
                      </a:lnTo>
                      <a:lnTo>
                        <a:pt x="834138" y="52740"/>
                      </a:lnTo>
                      <a:lnTo>
                        <a:pt x="883839" y="129848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四角形: 上の 2 つの角を丸める 147">
                  <a:extLst>
                    <a:ext uri="{FF2B5EF4-FFF2-40B4-BE49-F238E27FC236}">
                      <a16:creationId xmlns:a16="http://schemas.microsoft.com/office/drawing/2014/main" id="{49F48CD2-BD47-4723-81A2-58605DE97FB8}"/>
                    </a:ext>
                  </a:extLst>
                </p:cNvPr>
                <p:cNvSpPr/>
                <p:nvPr/>
              </p:nvSpPr>
              <p:spPr>
                <a:xfrm>
                  <a:off x="1371113" y="4695494"/>
                  <a:ext cx="1204568" cy="609600"/>
                </a:xfrm>
                <a:prstGeom prst="round2SameRect">
                  <a:avLst>
                    <a:gd name="adj1" fmla="val 50000"/>
                    <a:gd name="adj2" fmla="val 27692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984F6D15-1A8A-4EA8-BE6E-873D9FC19426}"/>
                    </a:ext>
                  </a:extLst>
                </p:cNvPr>
                <p:cNvSpPr/>
                <p:nvPr/>
              </p:nvSpPr>
              <p:spPr>
                <a:xfrm>
                  <a:off x="1501260" y="5046944"/>
                  <a:ext cx="304800" cy="188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2E8DCB32-7DA0-4D73-BA01-DF9F75769533}"/>
                    </a:ext>
                  </a:extLst>
                </p:cNvPr>
                <p:cNvSpPr/>
                <p:nvPr/>
              </p:nvSpPr>
              <p:spPr>
                <a:xfrm>
                  <a:off x="2156580" y="5046944"/>
                  <a:ext cx="304800" cy="188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" name="楕円 1">
                  <a:extLst>
                    <a:ext uri="{FF2B5EF4-FFF2-40B4-BE49-F238E27FC236}">
                      <a16:creationId xmlns:a16="http://schemas.microsoft.com/office/drawing/2014/main" id="{E9754BC6-E4C9-4202-BABC-8B5EBC48B4B8}"/>
                    </a:ext>
                  </a:extLst>
                </p:cNvPr>
                <p:cNvSpPr/>
                <p:nvPr/>
              </p:nvSpPr>
              <p:spPr>
                <a:xfrm>
                  <a:off x="1099966" y="3907833"/>
                  <a:ext cx="500234" cy="50023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B5060F10-8377-4B15-A057-2038544482E3}"/>
                    </a:ext>
                  </a:extLst>
                </p:cNvPr>
                <p:cNvSpPr/>
                <p:nvPr/>
              </p:nvSpPr>
              <p:spPr>
                <a:xfrm>
                  <a:off x="2340196" y="3907833"/>
                  <a:ext cx="500234" cy="50023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726F851A-6D88-4E64-84DB-E882F5360100}"/>
                </a:ext>
              </a:extLst>
            </p:cNvPr>
            <p:cNvGrpSpPr/>
            <p:nvPr/>
          </p:nvGrpSpPr>
          <p:grpSpPr>
            <a:xfrm>
              <a:off x="902976" y="4535350"/>
              <a:ext cx="2143818" cy="852488"/>
              <a:chOff x="902976" y="-227150"/>
              <a:chExt cx="2143818" cy="852488"/>
            </a:xfrm>
          </p:grpSpPr>
          <p:sp>
            <p:nvSpPr>
              <p:cNvPr id="272" name="四角形: 角を丸くする 271">
                <a:extLst>
                  <a:ext uri="{FF2B5EF4-FFF2-40B4-BE49-F238E27FC236}">
                    <a16:creationId xmlns:a16="http://schemas.microsoft.com/office/drawing/2014/main" id="{321A32DF-ADAA-454B-99E2-E963A857C0D7}"/>
                  </a:ext>
                </a:extLst>
              </p:cNvPr>
              <p:cNvSpPr/>
              <p:nvPr/>
            </p:nvSpPr>
            <p:spPr>
              <a:xfrm rot="1800000">
                <a:off x="1031943" y="295510"/>
                <a:ext cx="359323" cy="915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8C09A8D0-089A-4FA1-8FEE-7E7E404E7088}"/>
                  </a:ext>
                </a:extLst>
              </p:cNvPr>
              <p:cNvSpPr/>
              <p:nvPr/>
            </p:nvSpPr>
            <p:spPr>
              <a:xfrm rot="1800000">
                <a:off x="902976" y="-226422"/>
                <a:ext cx="524197" cy="83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00A8F19F-F664-419B-8930-BFA385554AB7}"/>
                  </a:ext>
                </a:extLst>
              </p:cNvPr>
              <p:cNvGrpSpPr/>
              <p:nvPr/>
            </p:nvGrpSpPr>
            <p:grpSpPr>
              <a:xfrm flipH="1">
                <a:off x="2522597" y="-226422"/>
                <a:ext cx="524197" cy="613526"/>
                <a:chOff x="1569726" y="-226422"/>
                <a:chExt cx="524197" cy="613526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704437C6-8E64-493D-B2D3-0028C2D5C2D1}"/>
                    </a:ext>
                  </a:extLst>
                </p:cNvPr>
                <p:cNvSpPr/>
                <p:nvPr/>
              </p:nvSpPr>
              <p:spPr>
                <a:xfrm rot="1800000">
                  <a:off x="1698693" y="295510"/>
                  <a:ext cx="359323" cy="9159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" name="四角形: 角を丸くする 277">
                  <a:extLst>
                    <a:ext uri="{FF2B5EF4-FFF2-40B4-BE49-F238E27FC236}">
                      <a16:creationId xmlns:a16="http://schemas.microsoft.com/office/drawing/2014/main" id="{88A9D257-731E-425A-A10E-9F7EE848B645}"/>
                    </a:ext>
                  </a:extLst>
                </p:cNvPr>
                <p:cNvSpPr/>
                <p:nvPr/>
              </p:nvSpPr>
              <p:spPr>
                <a:xfrm rot="1800000">
                  <a:off x="1569726" y="-226422"/>
                  <a:ext cx="524197" cy="837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A988D069-F8D0-4B5B-A118-211506D38BDE}"/>
                  </a:ext>
                </a:extLst>
              </p:cNvPr>
              <p:cNvSpPr/>
              <p:nvPr/>
            </p:nvSpPr>
            <p:spPr>
              <a:xfrm>
                <a:off x="1243181" y="-227150"/>
                <a:ext cx="1399584" cy="852488"/>
              </a:xfrm>
              <a:prstGeom prst="roundRect">
                <a:avLst>
                  <a:gd name="adj" fmla="val 33985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20A52E67-1B98-4A62-92AB-3F6DBD93604A}"/>
                  </a:ext>
                </a:extLst>
              </p:cNvPr>
              <p:cNvSpPr/>
              <p:nvPr/>
            </p:nvSpPr>
            <p:spPr>
              <a:xfrm>
                <a:off x="1314196" y="-152400"/>
                <a:ext cx="1257554" cy="702988"/>
              </a:xfrm>
              <a:prstGeom prst="roundRect">
                <a:avLst>
                  <a:gd name="adj" fmla="val 30598"/>
                </a:avLst>
              </a:prstGeom>
              <a:solidFill>
                <a:schemeClr val="bg1"/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E4A7FB33-8F88-4BE9-A7A0-6E36C834D6ED}"/>
                </a:ext>
              </a:extLst>
            </p:cNvPr>
            <p:cNvSpPr/>
            <p:nvPr/>
          </p:nvSpPr>
          <p:spPr>
            <a:xfrm>
              <a:off x="1172607" y="4043589"/>
              <a:ext cx="1581770" cy="162235"/>
            </a:xfrm>
            <a:custGeom>
              <a:avLst/>
              <a:gdLst>
                <a:gd name="connsiteX0" fmla="*/ 1419535 w 1581770"/>
                <a:gd name="connsiteY0" fmla="*/ 0 h 162235"/>
                <a:gd name="connsiteX1" fmla="*/ 1581770 w 1581770"/>
                <a:gd name="connsiteY1" fmla="*/ 162235 h 162235"/>
                <a:gd name="connsiteX2" fmla="*/ 1500652 w 1581770"/>
                <a:gd name="connsiteY2" fmla="*/ 162235 h 162235"/>
                <a:gd name="connsiteX3" fmla="*/ 1419535 w 1581770"/>
                <a:gd name="connsiteY3" fmla="*/ 81118 h 162235"/>
                <a:gd name="connsiteX4" fmla="*/ 1338418 w 1581770"/>
                <a:gd name="connsiteY4" fmla="*/ 162235 h 162235"/>
                <a:gd name="connsiteX5" fmla="*/ 1257300 w 1581770"/>
                <a:gd name="connsiteY5" fmla="*/ 162235 h 162235"/>
                <a:gd name="connsiteX6" fmla="*/ 1419535 w 1581770"/>
                <a:gd name="connsiteY6" fmla="*/ 0 h 162235"/>
                <a:gd name="connsiteX7" fmla="*/ 162235 w 1581770"/>
                <a:gd name="connsiteY7" fmla="*/ 0 h 162235"/>
                <a:gd name="connsiteX8" fmla="*/ 324470 w 1581770"/>
                <a:gd name="connsiteY8" fmla="*/ 162235 h 162235"/>
                <a:gd name="connsiteX9" fmla="*/ 243352 w 1581770"/>
                <a:gd name="connsiteY9" fmla="*/ 162235 h 162235"/>
                <a:gd name="connsiteX10" fmla="*/ 162235 w 1581770"/>
                <a:gd name="connsiteY10" fmla="*/ 81118 h 162235"/>
                <a:gd name="connsiteX11" fmla="*/ 81118 w 1581770"/>
                <a:gd name="connsiteY11" fmla="*/ 162235 h 162235"/>
                <a:gd name="connsiteX12" fmla="*/ 0 w 1581770"/>
                <a:gd name="connsiteY12" fmla="*/ 162235 h 162235"/>
                <a:gd name="connsiteX13" fmla="*/ 162235 w 1581770"/>
                <a:gd name="connsiteY13" fmla="*/ 0 h 16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1770" h="162235">
                  <a:moveTo>
                    <a:pt x="1419535" y="0"/>
                  </a:moveTo>
                  <a:cubicBezTo>
                    <a:pt x="1509135" y="0"/>
                    <a:pt x="1581770" y="72635"/>
                    <a:pt x="1581770" y="162235"/>
                  </a:cubicBezTo>
                  <a:lnTo>
                    <a:pt x="1500652" y="162235"/>
                  </a:lnTo>
                  <a:cubicBezTo>
                    <a:pt x="1500652" y="117435"/>
                    <a:pt x="1464335" y="81118"/>
                    <a:pt x="1419535" y="81118"/>
                  </a:cubicBezTo>
                  <a:cubicBezTo>
                    <a:pt x="1374735" y="81118"/>
                    <a:pt x="1338418" y="117435"/>
                    <a:pt x="1338418" y="162235"/>
                  </a:cubicBezTo>
                  <a:lnTo>
                    <a:pt x="1257300" y="162235"/>
                  </a:lnTo>
                  <a:cubicBezTo>
                    <a:pt x="1257300" y="72635"/>
                    <a:pt x="1329935" y="0"/>
                    <a:pt x="1419535" y="0"/>
                  </a:cubicBezTo>
                  <a:close/>
                  <a:moveTo>
                    <a:pt x="162235" y="0"/>
                  </a:moveTo>
                  <a:cubicBezTo>
                    <a:pt x="251835" y="0"/>
                    <a:pt x="324470" y="72635"/>
                    <a:pt x="324470" y="162235"/>
                  </a:cubicBezTo>
                  <a:lnTo>
                    <a:pt x="243352" y="162235"/>
                  </a:lnTo>
                  <a:cubicBezTo>
                    <a:pt x="243352" y="117435"/>
                    <a:pt x="207035" y="81118"/>
                    <a:pt x="162235" y="81118"/>
                  </a:cubicBezTo>
                  <a:cubicBezTo>
                    <a:pt x="117435" y="81118"/>
                    <a:pt x="81118" y="117435"/>
                    <a:pt x="81118" y="162235"/>
                  </a:cubicBezTo>
                  <a:lnTo>
                    <a:pt x="0" y="162235"/>
                  </a:lnTo>
                  <a:cubicBezTo>
                    <a:pt x="0" y="72635"/>
                    <a:pt x="72635" y="0"/>
                    <a:pt x="16223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7389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8404DED-026A-45D3-9C16-17AFCEE14517}"/>
              </a:ext>
            </a:extLst>
          </p:cNvPr>
          <p:cNvGrpSpPr/>
          <p:nvPr/>
        </p:nvGrpSpPr>
        <p:grpSpPr>
          <a:xfrm>
            <a:off x="4137989" y="957942"/>
            <a:ext cx="1814458" cy="2471057"/>
            <a:chOff x="3642699" y="-1642817"/>
            <a:chExt cx="2682633" cy="3653400"/>
          </a:xfrm>
        </p:grpSpPr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4202000C-A6E0-4A21-980C-1FCD7240136C}"/>
                </a:ext>
              </a:extLst>
            </p:cNvPr>
            <p:cNvSpPr/>
            <p:nvPr/>
          </p:nvSpPr>
          <p:spPr>
            <a:xfrm>
              <a:off x="3901071" y="-1642817"/>
              <a:ext cx="2164450" cy="2473164"/>
            </a:xfrm>
            <a:custGeom>
              <a:avLst/>
              <a:gdLst>
                <a:gd name="connsiteX0" fmla="*/ 783556 w 1935737"/>
                <a:gd name="connsiteY0" fmla="*/ 0 h 2211830"/>
                <a:gd name="connsiteX1" fmla="*/ 941470 w 1935737"/>
                <a:gd name="connsiteY1" fmla="*/ 15919 h 2211830"/>
                <a:gd name="connsiteX2" fmla="*/ 967869 w 1935737"/>
                <a:gd name="connsiteY2" fmla="*/ 24114 h 2211830"/>
                <a:gd name="connsiteX3" fmla="*/ 994267 w 1935737"/>
                <a:gd name="connsiteY3" fmla="*/ 15919 h 2211830"/>
                <a:gd name="connsiteX4" fmla="*/ 1152181 w 1935737"/>
                <a:gd name="connsiteY4" fmla="*/ 0 h 2211830"/>
                <a:gd name="connsiteX5" fmla="*/ 1935737 w 1935737"/>
                <a:gd name="connsiteY5" fmla="*/ 783556 h 2211830"/>
                <a:gd name="connsiteX6" fmla="*/ 1935737 w 1935737"/>
                <a:gd name="connsiteY6" fmla="*/ 2211830 h 2211830"/>
                <a:gd name="connsiteX7" fmla="*/ 1567112 w 1935737"/>
                <a:gd name="connsiteY7" fmla="*/ 2211830 h 2211830"/>
                <a:gd name="connsiteX8" fmla="*/ 368625 w 1935737"/>
                <a:gd name="connsiteY8" fmla="*/ 2211830 h 2211830"/>
                <a:gd name="connsiteX9" fmla="*/ 0 w 1935737"/>
                <a:gd name="connsiteY9" fmla="*/ 2211830 h 2211830"/>
                <a:gd name="connsiteX10" fmla="*/ 0 w 1935737"/>
                <a:gd name="connsiteY10" fmla="*/ 783556 h 2211830"/>
                <a:gd name="connsiteX11" fmla="*/ 783556 w 1935737"/>
                <a:gd name="connsiteY11" fmla="*/ 0 h 221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5737" h="2211830">
                  <a:moveTo>
                    <a:pt x="783556" y="0"/>
                  </a:moveTo>
                  <a:cubicBezTo>
                    <a:pt x="837649" y="0"/>
                    <a:pt x="890462" y="5482"/>
                    <a:pt x="941470" y="15919"/>
                  </a:cubicBezTo>
                  <a:lnTo>
                    <a:pt x="967869" y="24114"/>
                  </a:lnTo>
                  <a:lnTo>
                    <a:pt x="994267" y="15919"/>
                  </a:lnTo>
                  <a:cubicBezTo>
                    <a:pt x="1045275" y="5482"/>
                    <a:pt x="1098088" y="0"/>
                    <a:pt x="1152181" y="0"/>
                  </a:cubicBezTo>
                  <a:cubicBezTo>
                    <a:pt x="1584927" y="0"/>
                    <a:pt x="1935737" y="350810"/>
                    <a:pt x="1935737" y="783556"/>
                  </a:cubicBezTo>
                  <a:lnTo>
                    <a:pt x="1935737" y="2211830"/>
                  </a:lnTo>
                  <a:lnTo>
                    <a:pt x="1567112" y="2211830"/>
                  </a:lnTo>
                  <a:lnTo>
                    <a:pt x="368625" y="2211830"/>
                  </a:lnTo>
                  <a:lnTo>
                    <a:pt x="0" y="2211830"/>
                  </a:lnTo>
                  <a:lnTo>
                    <a:pt x="0" y="783556"/>
                  </a:lnTo>
                  <a:cubicBezTo>
                    <a:pt x="0" y="350810"/>
                    <a:pt x="350810" y="0"/>
                    <a:pt x="78355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3C04705B-5AF2-48EC-98FA-7AFDD03CBD36}"/>
                </a:ext>
              </a:extLst>
            </p:cNvPr>
            <p:cNvSpPr/>
            <p:nvPr/>
          </p:nvSpPr>
          <p:spPr>
            <a:xfrm>
              <a:off x="4041267" y="93795"/>
              <a:ext cx="1895258" cy="1764511"/>
            </a:xfrm>
            <a:custGeom>
              <a:avLst/>
              <a:gdLst>
                <a:gd name="connsiteX0" fmla="*/ 942748 w 1895258"/>
                <a:gd name="connsiteY0" fmla="*/ 0 h 1764511"/>
                <a:gd name="connsiteX1" fmla="*/ 965146 w 1895258"/>
                <a:gd name="connsiteY1" fmla="*/ 0 h 1764511"/>
                <a:gd name="connsiteX2" fmla="*/ 1653156 w 1895258"/>
                <a:gd name="connsiteY2" fmla="*/ 456044 h 1764511"/>
                <a:gd name="connsiteX3" fmla="*/ 1658718 w 1895258"/>
                <a:gd name="connsiteY3" fmla="*/ 473963 h 1764511"/>
                <a:gd name="connsiteX4" fmla="*/ 1895258 w 1895258"/>
                <a:gd name="connsiteY4" fmla="*/ 820399 h 1764511"/>
                <a:gd name="connsiteX5" fmla="*/ 1747929 w 1895258"/>
                <a:gd name="connsiteY5" fmla="*/ 967727 h 1764511"/>
                <a:gd name="connsiteX6" fmla="*/ 1711834 w 1895258"/>
                <a:gd name="connsiteY6" fmla="*/ 943082 h 1764511"/>
                <a:gd name="connsiteX7" fmla="*/ 1711834 w 1895258"/>
                <a:gd name="connsiteY7" fmla="*/ 1079830 h 1764511"/>
                <a:gd name="connsiteX8" fmla="*/ 1459259 w 1895258"/>
                <a:gd name="connsiteY8" fmla="*/ 1460878 h 1764511"/>
                <a:gd name="connsiteX9" fmla="*/ 1454813 w 1895258"/>
                <a:gd name="connsiteY9" fmla="*/ 1462258 h 1764511"/>
                <a:gd name="connsiteX10" fmla="*/ 1381166 w 1895258"/>
                <a:gd name="connsiteY10" fmla="*/ 1712721 h 1764511"/>
                <a:gd name="connsiteX11" fmla="*/ 1381834 w 1895258"/>
                <a:gd name="connsiteY11" fmla="*/ 1714271 h 1764511"/>
                <a:gd name="connsiteX12" fmla="*/ 1274602 w 1895258"/>
                <a:gd name="connsiteY12" fmla="*/ 1764511 h 1764511"/>
                <a:gd name="connsiteX13" fmla="*/ 1167370 w 1895258"/>
                <a:gd name="connsiteY13" fmla="*/ 1714271 h 1764511"/>
                <a:gd name="connsiteX14" fmla="*/ 1168039 w 1895258"/>
                <a:gd name="connsiteY14" fmla="*/ 1712719 h 1764511"/>
                <a:gd name="connsiteX15" fmla="*/ 1103543 w 1895258"/>
                <a:gd name="connsiteY15" fmla="*/ 1493376 h 1764511"/>
                <a:gd name="connsiteX16" fmla="*/ 804352 w 1895258"/>
                <a:gd name="connsiteY16" fmla="*/ 1493376 h 1764511"/>
                <a:gd name="connsiteX17" fmla="*/ 739855 w 1895258"/>
                <a:gd name="connsiteY17" fmla="*/ 1712721 h 1764511"/>
                <a:gd name="connsiteX18" fmla="*/ 740523 w 1895258"/>
                <a:gd name="connsiteY18" fmla="*/ 1714271 h 1764511"/>
                <a:gd name="connsiteX19" fmla="*/ 633291 w 1895258"/>
                <a:gd name="connsiteY19" fmla="*/ 1764511 h 1764511"/>
                <a:gd name="connsiteX20" fmla="*/ 526059 w 1895258"/>
                <a:gd name="connsiteY20" fmla="*/ 1714271 h 1764511"/>
                <a:gd name="connsiteX21" fmla="*/ 526728 w 1895258"/>
                <a:gd name="connsiteY21" fmla="*/ 1712719 h 1764511"/>
                <a:gd name="connsiteX22" fmla="*/ 453082 w 1895258"/>
                <a:gd name="connsiteY22" fmla="*/ 1462258 h 1764511"/>
                <a:gd name="connsiteX23" fmla="*/ 448636 w 1895258"/>
                <a:gd name="connsiteY23" fmla="*/ 1460878 h 1764511"/>
                <a:gd name="connsiteX24" fmla="*/ 196060 w 1895258"/>
                <a:gd name="connsiteY24" fmla="*/ 1079830 h 1764511"/>
                <a:gd name="connsiteX25" fmla="*/ 196060 w 1895258"/>
                <a:gd name="connsiteY25" fmla="*/ 934455 h 1764511"/>
                <a:gd name="connsiteX26" fmla="*/ 147329 w 1895258"/>
                <a:gd name="connsiteY26" fmla="*/ 967727 h 1764511"/>
                <a:gd name="connsiteX27" fmla="*/ 0 w 1895258"/>
                <a:gd name="connsiteY27" fmla="*/ 820399 h 1764511"/>
                <a:gd name="connsiteX28" fmla="*/ 262762 w 1895258"/>
                <a:gd name="connsiteY28" fmla="*/ 435559 h 1764511"/>
                <a:gd name="connsiteX29" fmla="*/ 264768 w 1895258"/>
                <a:gd name="connsiteY29" fmla="*/ 437565 h 1764511"/>
                <a:gd name="connsiteX30" fmla="*/ 323583 w 1895258"/>
                <a:gd name="connsiteY30" fmla="*/ 329208 h 1764511"/>
                <a:gd name="connsiteX31" fmla="*/ 942748 w 1895258"/>
                <a:gd name="connsiteY31" fmla="*/ 0 h 176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5258" h="1764511">
                  <a:moveTo>
                    <a:pt x="942748" y="0"/>
                  </a:moveTo>
                  <a:lnTo>
                    <a:pt x="965146" y="0"/>
                  </a:lnTo>
                  <a:cubicBezTo>
                    <a:pt x="1274434" y="0"/>
                    <a:pt x="1539802" y="188046"/>
                    <a:pt x="1653156" y="456044"/>
                  </a:cubicBezTo>
                  <a:lnTo>
                    <a:pt x="1658718" y="473963"/>
                  </a:lnTo>
                  <a:lnTo>
                    <a:pt x="1895258" y="820399"/>
                  </a:lnTo>
                  <a:lnTo>
                    <a:pt x="1747929" y="967727"/>
                  </a:lnTo>
                  <a:lnTo>
                    <a:pt x="1711834" y="943082"/>
                  </a:lnTo>
                  <a:lnTo>
                    <a:pt x="1711834" y="1079830"/>
                  </a:lnTo>
                  <a:cubicBezTo>
                    <a:pt x="1711834" y="1251127"/>
                    <a:pt x="1607687" y="1398098"/>
                    <a:pt x="1459259" y="1460878"/>
                  </a:cubicBezTo>
                  <a:lnTo>
                    <a:pt x="1454813" y="1462258"/>
                  </a:lnTo>
                  <a:lnTo>
                    <a:pt x="1381166" y="1712721"/>
                  </a:lnTo>
                  <a:lnTo>
                    <a:pt x="1381834" y="1714271"/>
                  </a:lnTo>
                  <a:cubicBezTo>
                    <a:pt x="1381834" y="1742018"/>
                    <a:pt x="1333825" y="1764511"/>
                    <a:pt x="1274602" y="1764511"/>
                  </a:cubicBezTo>
                  <a:cubicBezTo>
                    <a:pt x="1215379" y="1764511"/>
                    <a:pt x="1167370" y="1742018"/>
                    <a:pt x="1167370" y="1714271"/>
                  </a:cubicBezTo>
                  <a:lnTo>
                    <a:pt x="1168039" y="1712719"/>
                  </a:lnTo>
                  <a:lnTo>
                    <a:pt x="1103543" y="1493376"/>
                  </a:lnTo>
                  <a:lnTo>
                    <a:pt x="804352" y="1493376"/>
                  </a:lnTo>
                  <a:lnTo>
                    <a:pt x="739855" y="1712721"/>
                  </a:lnTo>
                  <a:lnTo>
                    <a:pt x="740523" y="1714271"/>
                  </a:lnTo>
                  <a:cubicBezTo>
                    <a:pt x="740523" y="1742018"/>
                    <a:pt x="692514" y="1764511"/>
                    <a:pt x="633291" y="1764511"/>
                  </a:cubicBezTo>
                  <a:cubicBezTo>
                    <a:pt x="574068" y="1764511"/>
                    <a:pt x="526059" y="1742018"/>
                    <a:pt x="526059" y="1714271"/>
                  </a:cubicBezTo>
                  <a:lnTo>
                    <a:pt x="526728" y="1712719"/>
                  </a:lnTo>
                  <a:lnTo>
                    <a:pt x="453082" y="1462258"/>
                  </a:lnTo>
                  <a:lnTo>
                    <a:pt x="448636" y="1460878"/>
                  </a:lnTo>
                  <a:cubicBezTo>
                    <a:pt x="300208" y="1398098"/>
                    <a:pt x="196060" y="1251127"/>
                    <a:pt x="196060" y="1079830"/>
                  </a:cubicBezTo>
                  <a:lnTo>
                    <a:pt x="196060" y="934455"/>
                  </a:lnTo>
                  <a:lnTo>
                    <a:pt x="147329" y="967727"/>
                  </a:lnTo>
                  <a:lnTo>
                    <a:pt x="0" y="820399"/>
                  </a:lnTo>
                  <a:lnTo>
                    <a:pt x="262762" y="435559"/>
                  </a:lnTo>
                  <a:lnTo>
                    <a:pt x="264768" y="437565"/>
                  </a:lnTo>
                  <a:lnTo>
                    <a:pt x="323583" y="329208"/>
                  </a:lnTo>
                  <a:cubicBezTo>
                    <a:pt x="457768" y="130588"/>
                    <a:pt x="685008" y="0"/>
                    <a:pt x="94274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936E701A-6D5B-4852-B566-4497CC943C52}"/>
                </a:ext>
              </a:extLst>
            </p:cNvPr>
            <p:cNvSpPr/>
            <p:nvPr/>
          </p:nvSpPr>
          <p:spPr>
            <a:xfrm rot="2700000">
              <a:off x="3883156" y="9180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070D3C62-3AEC-49F7-B7E1-00183D60908C}"/>
                </a:ext>
              </a:extLst>
            </p:cNvPr>
            <p:cNvSpPr/>
            <p:nvPr/>
          </p:nvSpPr>
          <p:spPr>
            <a:xfrm>
              <a:off x="4506129" y="17950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A714A64E-E828-4AF5-B13E-AA310C30C8AE}"/>
                </a:ext>
              </a:extLst>
            </p:cNvPr>
            <p:cNvSpPr/>
            <p:nvPr/>
          </p:nvSpPr>
          <p:spPr>
            <a:xfrm>
              <a:off x="5147440" y="17950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6897D70A-EA7C-4B91-BBCE-9AB3788C38C1}"/>
                </a:ext>
              </a:extLst>
            </p:cNvPr>
            <p:cNvSpPr/>
            <p:nvPr/>
          </p:nvSpPr>
          <p:spPr>
            <a:xfrm rot="18900000" flipH="1">
              <a:off x="5789436" y="9180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07C446F-1AD7-4CE8-AD73-9E9923697C6E}"/>
                </a:ext>
              </a:extLst>
            </p:cNvPr>
            <p:cNvGrpSpPr/>
            <p:nvPr/>
          </p:nvGrpSpPr>
          <p:grpSpPr>
            <a:xfrm>
              <a:off x="3642699" y="-1489638"/>
              <a:ext cx="2682633" cy="2051282"/>
              <a:chOff x="3642699" y="796362"/>
              <a:chExt cx="2682633" cy="2051282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0A9A3234-3174-433E-BF8B-1EE7CB41254C}"/>
                  </a:ext>
                </a:extLst>
              </p:cNvPr>
              <p:cNvSpPr/>
              <p:nvPr/>
            </p:nvSpPr>
            <p:spPr>
              <a:xfrm>
                <a:off x="3642699" y="1063062"/>
                <a:ext cx="785359" cy="28836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4C8ECF45-646F-4F6F-9443-FDF697E73A8C}"/>
                  </a:ext>
                </a:extLst>
              </p:cNvPr>
              <p:cNvSpPr/>
              <p:nvPr/>
            </p:nvSpPr>
            <p:spPr>
              <a:xfrm>
                <a:off x="5539973" y="1063062"/>
                <a:ext cx="785359" cy="28836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C4883271-6004-445A-83EF-108F684F64BC}"/>
                  </a:ext>
                </a:extLst>
              </p:cNvPr>
              <p:cNvSpPr/>
              <p:nvPr/>
            </p:nvSpPr>
            <p:spPr>
              <a:xfrm>
                <a:off x="4008352" y="796362"/>
                <a:ext cx="1951327" cy="19812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E81AA912-A34B-44CE-93D2-5FCA47AE3D4E}"/>
                  </a:ext>
                </a:extLst>
              </p:cNvPr>
              <p:cNvSpPr/>
              <p:nvPr/>
            </p:nvSpPr>
            <p:spPr>
              <a:xfrm>
                <a:off x="4381732" y="22380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rgbClr val="FF00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278B9475-2BE8-4BC8-BFE1-A2D8E37FF71F}"/>
                  </a:ext>
                </a:extLst>
              </p:cNvPr>
              <p:cNvSpPr/>
              <p:nvPr/>
            </p:nvSpPr>
            <p:spPr>
              <a:xfrm>
                <a:off x="4511879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BB053AD5-503B-48C8-A1DE-3779A1576DD8}"/>
                  </a:ext>
                </a:extLst>
              </p:cNvPr>
              <p:cNvSpPr/>
              <p:nvPr/>
            </p:nvSpPr>
            <p:spPr>
              <a:xfrm>
                <a:off x="5167199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9FB11A00-293B-431D-8CA7-A0A7C422045D}"/>
                  </a:ext>
                </a:extLst>
              </p:cNvPr>
              <p:cNvSpPr/>
              <p:nvPr/>
            </p:nvSpPr>
            <p:spPr>
              <a:xfrm>
                <a:off x="4008351" y="963987"/>
                <a:ext cx="1951328" cy="1319791"/>
              </a:xfrm>
              <a:custGeom>
                <a:avLst/>
                <a:gdLst>
                  <a:gd name="connsiteX0" fmla="*/ 439116 w 1951328"/>
                  <a:gd name="connsiteY0" fmla="*/ 859 h 1319791"/>
                  <a:gd name="connsiteX1" fmla="*/ 451477 w 1951328"/>
                  <a:gd name="connsiteY1" fmla="*/ 7568 h 1319791"/>
                  <a:gd name="connsiteX2" fmla="*/ 746759 w 1951328"/>
                  <a:gd name="connsiteY2" fmla="*/ 562927 h 1319791"/>
                  <a:gd name="connsiteX3" fmla="*/ 746758 w 1951328"/>
                  <a:gd name="connsiteY3" fmla="*/ 650051 h 1319791"/>
                  <a:gd name="connsiteX4" fmla="*/ 77018 w 1951328"/>
                  <a:gd name="connsiteY4" fmla="*/ 1319791 h 1319791"/>
                  <a:gd name="connsiteX5" fmla="*/ 77019 w 1951328"/>
                  <a:gd name="connsiteY5" fmla="*/ 1319790 h 1319791"/>
                  <a:gd name="connsiteX6" fmla="*/ 3210 w 1951328"/>
                  <a:gd name="connsiteY6" fmla="*/ 1312350 h 1319791"/>
                  <a:gd name="connsiteX7" fmla="*/ 0 w 1951328"/>
                  <a:gd name="connsiteY7" fmla="*/ 1280510 h 1319791"/>
                  <a:gd name="connsiteX8" fmla="*/ 0 w 1951328"/>
                  <a:gd name="connsiteY8" fmla="*/ 815335 h 1319791"/>
                  <a:gd name="connsiteX9" fmla="*/ 430161 w 1951328"/>
                  <a:gd name="connsiteY9" fmla="*/ 6299 h 1319791"/>
                  <a:gd name="connsiteX10" fmla="*/ 1510798 w 1951328"/>
                  <a:gd name="connsiteY10" fmla="*/ 0 h 1319791"/>
                  <a:gd name="connsiteX11" fmla="*/ 1521167 w 1951328"/>
                  <a:gd name="connsiteY11" fmla="*/ 6299 h 1319791"/>
                  <a:gd name="connsiteX12" fmla="*/ 1951328 w 1951328"/>
                  <a:gd name="connsiteY12" fmla="*/ 815335 h 1319791"/>
                  <a:gd name="connsiteX13" fmla="*/ 1951327 w 1951328"/>
                  <a:gd name="connsiteY13" fmla="*/ 1280510 h 1319791"/>
                  <a:gd name="connsiteX14" fmla="*/ 1948148 w 1951328"/>
                  <a:gd name="connsiteY14" fmla="*/ 1312045 h 1319791"/>
                  <a:gd name="connsiteX15" fmla="*/ 1871312 w 1951328"/>
                  <a:gd name="connsiteY15" fmla="*/ 1319791 h 1319791"/>
                  <a:gd name="connsiteX16" fmla="*/ 1871313 w 1951328"/>
                  <a:gd name="connsiteY16" fmla="*/ 1319790 h 1319791"/>
                  <a:gd name="connsiteX17" fmla="*/ 1201573 w 1951328"/>
                  <a:gd name="connsiteY17" fmla="*/ 650050 h 1319791"/>
                  <a:gd name="connsiteX18" fmla="*/ 1201573 w 1951328"/>
                  <a:gd name="connsiteY18" fmla="*/ 562927 h 1319791"/>
                  <a:gd name="connsiteX19" fmla="*/ 1496855 w 1951328"/>
                  <a:gd name="connsiteY19" fmla="*/ 7568 h 1319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51328" h="1319791">
                    <a:moveTo>
                      <a:pt x="439116" y="859"/>
                    </a:moveTo>
                    <a:lnTo>
                      <a:pt x="451477" y="7568"/>
                    </a:lnTo>
                    <a:cubicBezTo>
                      <a:pt x="629629" y="127925"/>
                      <a:pt x="746759" y="331748"/>
                      <a:pt x="746759" y="562927"/>
                    </a:cubicBezTo>
                    <a:cubicBezTo>
                      <a:pt x="746759" y="591968"/>
                      <a:pt x="746758" y="621010"/>
                      <a:pt x="746758" y="650051"/>
                    </a:cubicBezTo>
                    <a:cubicBezTo>
                      <a:pt x="746758" y="1019938"/>
                      <a:pt x="446905" y="1319791"/>
                      <a:pt x="77018" y="1319791"/>
                    </a:cubicBezTo>
                    <a:lnTo>
                      <a:pt x="77019" y="1319790"/>
                    </a:lnTo>
                    <a:lnTo>
                      <a:pt x="3210" y="1312350"/>
                    </a:lnTo>
                    <a:lnTo>
                      <a:pt x="0" y="1280510"/>
                    </a:lnTo>
                    <a:lnTo>
                      <a:pt x="0" y="815335"/>
                    </a:lnTo>
                    <a:cubicBezTo>
                      <a:pt x="0" y="478558"/>
                      <a:pt x="170633" y="181633"/>
                      <a:pt x="430161" y="6299"/>
                    </a:cubicBezTo>
                    <a:close/>
                    <a:moveTo>
                      <a:pt x="1510798" y="0"/>
                    </a:moveTo>
                    <a:lnTo>
                      <a:pt x="1521167" y="6299"/>
                    </a:lnTo>
                    <a:cubicBezTo>
                      <a:pt x="1780695" y="181633"/>
                      <a:pt x="1951328" y="478558"/>
                      <a:pt x="1951328" y="815335"/>
                    </a:cubicBezTo>
                    <a:cubicBezTo>
                      <a:pt x="1951328" y="970393"/>
                      <a:pt x="1951327" y="1125452"/>
                      <a:pt x="1951327" y="1280510"/>
                    </a:cubicBezTo>
                    <a:lnTo>
                      <a:pt x="1948148" y="1312045"/>
                    </a:lnTo>
                    <a:lnTo>
                      <a:pt x="1871312" y="1319791"/>
                    </a:lnTo>
                    <a:lnTo>
                      <a:pt x="1871313" y="1319790"/>
                    </a:lnTo>
                    <a:cubicBezTo>
                      <a:pt x="1501426" y="1319790"/>
                      <a:pt x="1201573" y="1019937"/>
                      <a:pt x="1201573" y="650050"/>
                    </a:cubicBezTo>
                    <a:lnTo>
                      <a:pt x="1201573" y="562927"/>
                    </a:lnTo>
                    <a:cubicBezTo>
                      <a:pt x="1201573" y="331748"/>
                      <a:pt x="1318703" y="127925"/>
                      <a:pt x="1496855" y="756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4552EBE7-C3F6-4B11-A51A-67488311B18B}"/>
                  </a:ext>
                </a:extLst>
              </p:cNvPr>
              <p:cNvGrpSpPr/>
              <p:nvPr/>
            </p:nvGrpSpPr>
            <p:grpSpPr>
              <a:xfrm>
                <a:off x="4117486" y="1408473"/>
                <a:ext cx="500234" cy="500234"/>
                <a:chOff x="1114603" y="3901440"/>
                <a:chExt cx="513020" cy="513020"/>
              </a:xfrm>
            </p:grpSpPr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BF72A301-1AA8-4632-AFF5-45BEB4574B2F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2F33D084-DDD9-4B2C-9E3B-B466D5FBD89A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E937053A-55B3-4C0C-8D19-15E940831619}"/>
                  </a:ext>
                </a:extLst>
              </p:cNvPr>
              <p:cNvGrpSpPr/>
              <p:nvPr/>
            </p:nvGrpSpPr>
            <p:grpSpPr>
              <a:xfrm>
                <a:off x="5357716" y="1408473"/>
                <a:ext cx="500234" cy="500234"/>
                <a:chOff x="1114603" y="3901440"/>
                <a:chExt cx="513020" cy="513020"/>
              </a:xfrm>
            </p:grpSpPr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ECEE8131-2BC8-4290-B9BE-AEB304DC54E7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B458D6B6-1380-46F2-93BC-82FAAD5C1635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D344E6D1-0181-4713-BEB9-3B6940CA5390}"/>
                </a:ext>
              </a:extLst>
            </p:cNvPr>
            <p:cNvSpPr/>
            <p:nvPr/>
          </p:nvSpPr>
          <p:spPr>
            <a:xfrm flipH="1">
              <a:off x="3987202" y="-1610433"/>
              <a:ext cx="2003129" cy="749850"/>
            </a:xfrm>
            <a:custGeom>
              <a:avLst/>
              <a:gdLst>
                <a:gd name="connsiteX0" fmla="*/ 939509 w 2003129"/>
                <a:gd name="connsiteY0" fmla="*/ 0 h 749850"/>
                <a:gd name="connsiteX1" fmla="*/ 437013 w 2003129"/>
                <a:gd name="connsiteY1" fmla="*/ 169173 h 749850"/>
                <a:gd name="connsiteX2" fmla="*/ 12961 w 2003129"/>
                <a:gd name="connsiteY2" fmla="*/ 688314 h 749850"/>
                <a:gd name="connsiteX3" fmla="*/ 674576 w 2003129"/>
                <a:gd name="connsiteY3" fmla="*/ 580645 h 749850"/>
                <a:gd name="connsiteX4" fmla="*/ 876538 w 2003129"/>
                <a:gd name="connsiteY4" fmla="*/ 442485 h 749850"/>
                <a:gd name="connsiteX5" fmla="*/ 1001565 w 2003129"/>
                <a:gd name="connsiteY5" fmla="*/ 320331 h 749850"/>
                <a:gd name="connsiteX6" fmla="*/ 1126593 w 2003129"/>
                <a:gd name="connsiteY6" fmla="*/ 442485 h 749850"/>
                <a:gd name="connsiteX7" fmla="*/ 1328554 w 2003129"/>
                <a:gd name="connsiteY7" fmla="*/ 580645 h 749850"/>
                <a:gd name="connsiteX8" fmla="*/ 1990168 w 2003129"/>
                <a:gd name="connsiteY8" fmla="*/ 688314 h 749850"/>
                <a:gd name="connsiteX9" fmla="*/ 1566117 w 2003129"/>
                <a:gd name="connsiteY9" fmla="*/ 169173 h 749850"/>
                <a:gd name="connsiteX10" fmla="*/ 1063621 w 2003129"/>
                <a:gd name="connsiteY10" fmla="*/ 0 h 749850"/>
                <a:gd name="connsiteX11" fmla="*/ 1001565 w 2003129"/>
                <a:gd name="connsiteY11" fmla="*/ 5347 h 74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3129" h="749850">
                  <a:moveTo>
                    <a:pt x="939509" y="0"/>
                  </a:moveTo>
                  <a:cubicBezTo>
                    <a:pt x="810362" y="1595"/>
                    <a:pt x="624388" y="60993"/>
                    <a:pt x="437013" y="169173"/>
                  </a:cubicBezTo>
                  <a:cubicBezTo>
                    <a:pt x="137214" y="342262"/>
                    <a:pt x="-52640" y="574690"/>
                    <a:pt x="12961" y="688314"/>
                  </a:cubicBezTo>
                  <a:cubicBezTo>
                    <a:pt x="78562" y="801938"/>
                    <a:pt x="374777" y="753734"/>
                    <a:pt x="674576" y="580645"/>
                  </a:cubicBezTo>
                  <a:cubicBezTo>
                    <a:pt x="749526" y="537372"/>
                    <a:pt x="817604" y="490392"/>
                    <a:pt x="876538" y="442485"/>
                  </a:cubicBezTo>
                  <a:lnTo>
                    <a:pt x="1001565" y="320331"/>
                  </a:lnTo>
                  <a:lnTo>
                    <a:pt x="1126593" y="442485"/>
                  </a:lnTo>
                  <a:cubicBezTo>
                    <a:pt x="1185526" y="490392"/>
                    <a:pt x="1253604" y="537372"/>
                    <a:pt x="1328554" y="580645"/>
                  </a:cubicBezTo>
                  <a:cubicBezTo>
                    <a:pt x="1628353" y="753734"/>
                    <a:pt x="1924567" y="801938"/>
                    <a:pt x="1990168" y="688314"/>
                  </a:cubicBezTo>
                  <a:cubicBezTo>
                    <a:pt x="2055769" y="574690"/>
                    <a:pt x="1865916" y="342262"/>
                    <a:pt x="1566117" y="169173"/>
                  </a:cubicBezTo>
                  <a:cubicBezTo>
                    <a:pt x="1378742" y="60993"/>
                    <a:pt x="1192768" y="1595"/>
                    <a:pt x="1063621" y="0"/>
                  </a:cubicBezTo>
                  <a:lnTo>
                    <a:pt x="1001565" y="5347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FB1BD60-D914-432F-91E8-1A12CE62F75B}"/>
              </a:ext>
            </a:extLst>
          </p:cNvPr>
          <p:cNvGrpSpPr/>
          <p:nvPr/>
        </p:nvGrpSpPr>
        <p:grpSpPr>
          <a:xfrm>
            <a:off x="7010037" y="957942"/>
            <a:ext cx="1814458" cy="2471057"/>
            <a:chOff x="6633549" y="-1642817"/>
            <a:chExt cx="2682633" cy="3653400"/>
          </a:xfrm>
        </p:grpSpPr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EBAA7770-19B1-43E5-853E-B4EB2C36B300}"/>
                </a:ext>
              </a:extLst>
            </p:cNvPr>
            <p:cNvSpPr/>
            <p:nvPr/>
          </p:nvSpPr>
          <p:spPr>
            <a:xfrm>
              <a:off x="6898271" y="-1642817"/>
              <a:ext cx="2164450" cy="2473164"/>
            </a:xfrm>
            <a:custGeom>
              <a:avLst/>
              <a:gdLst>
                <a:gd name="connsiteX0" fmla="*/ 783556 w 1935737"/>
                <a:gd name="connsiteY0" fmla="*/ 0 h 2211830"/>
                <a:gd name="connsiteX1" fmla="*/ 941470 w 1935737"/>
                <a:gd name="connsiteY1" fmla="*/ 15919 h 2211830"/>
                <a:gd name="connsiteX2" fmla="*/ 967869 w 1935737"/>
                <a:gd name="connsiteY2" fmla="*/ 24114 h 2211830"/>
                <a:gd name="connsiteX3" fmla="*/ 994267 w 1935737"/>
                <a:gd name="connsiteY3" fmla="*/ 15919 h 2211830"/>
                <a:gd name="connsiteX4" fmla="*/ 1152181 w 1935737"/>
                <a:gd name="connsiteY4" fmla="*/ 0 h 2211830"/>
                <a:gd name="connsiteX5" fmla="*/ 1935737 w 1935737"/>
                <a:gd name="connsiteY5" fmla="*/ 783556 h 2211830"/>
                <a:gd name="connsiteX6" fmla="*/ 1935737 w 1935737"/>
                <a:gd name="connsiteY6" fmla="*/ 2211830 h 2211830"/>
                <a:gd name="connsiteX7" fmla="*/ 1567112 w 1935737"/>
                <a:gd name="connsiteY7" fmla="*/ 2211830 h 2211830"/>
                <a:gd name="connsiteX8" fmla="*/ 368625 w 1935737"/>
                <a:gd name="connsiteY8" fmla="*/ 2211830 h 2211830"/>
                <a:gd name="connsiteX9" fmla="*/ 0 w 1935737"/>
                <a:gd name="connsiteY9" fmla="*/ 2211830 h 2211830"/>
                <a:gd name="connsiteX10" fmla="*/ 0 w 1935737"/>
                <a:gd name="connsiteY10" fmla="*/ 783556 h 2211830"/>
                <a:gd name="connsiteX11" fmla="*/ 783556 w 1935737"/>
                <a:gd name="connsiteY11" fmla="*/ 0 h 221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5737" h="2211830">
                  <a:moveTo>
                    <a:pt x="783556" y="0"/>
                  </a:moveTo>
                  <a:cubicBezTo>
                    <a:pt x="837649" y="0"/>
                    <a:pt x="890462" y="5482"/>
                    <a:pt x="941470" y="15919"/>
                  </a:cubicBezTo>
                  <a:lnTo>
                    <a:pt x="967869" y="24114"/>
                  </a:lnTo>
                  <a:lnTo>
                    <a:pt x="994267" y="15919"/>
                  </a:lnTo>
                  <a:cubicBezTo>
                    <a:pt x="1045275" y="5482"/>
                    <a:pt x="1098088" y="0"/>
                    <a:pt x="1152181" y="0"/>
                  </a:cubicBezTo>
                  <a:cubicBezTo>
                    <a:pt x="1584927" y="0"/>
                    <a:pt x="1935737" y="350810"/>
                    <a:pt x="1935737" y="783556"/>
                  </a:cubicBezTo>
                  <a:lnTo>
                    <a:pt x="1935737" y="2211830"/>
                  </a:lnTo>
                  <a:lnTo>
                    <a:pt x="1567112" y="2211830"/>
                  </a:lnTo>
                  <a:lnTo>
                    <a:pt x="368625" y="2211830"/>
                  </a:lnTo>
                  <a:lnTo>
                    <a:pt x="0" y="2211830"/>
                  </a:lnTo>
                  <a:lnTo>
                    <a:pt x="0" y="783556"/>
                  </a:lnTo>
                  <a:cubicBezTo>
                    <a:pt x="0" y="350810"/>
                    <a:pt x="350810" y="0"/>
                    <a:pt x="783556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385E9A04-697C-4C9C-ADDC-203D98B6CA8E}"/>
                </a:ext>
              </a:extLst>
            </p:cNvPr>
            <p:cNvSpPr/>
            <p:nvPr/>
          </p:nvSpPr>
          <p:spPr>
            <a:xfrm>
              <a:off x="7008304" y="93795"/>
              <a:ext cx="1895258" cy="1764511"/>
            </a:xfrm>
            <a:custGeom>
              <a:avLst/>
              <a:gdLst>
                <a:gd name="connsiteX0" fmla="*/ 942748 w 1895258"/>
                <a:gd name="connsiteY0" fmla="*/ 0 h 1764511"/>
                <a:gd name="connsiteX1" fmla="*/ 965146 w 1895258"/>
                <a:gd name="connsiteY1" fmla="*/ 0 h 1764511"/>
                <a:gd name="connsiteX2" fmla="*/ 1653156 w 1895258"/>
                <a:gd name="connsiteY2" fmla="*/ 456044 h 1764511"/>
                <a:gd name="connsiteX3" fmla="*/ 1658718 w 1895258"/>
                <a:gd name="connsiteY3" fmla="*/ 473963 h 1764511"/>
                <a:gd name="connsiteX4" fmla="*/ 1895258 w 1895258"/>
                <a:gd name="connsiteY4" fmla="*/ 820399 h 1764511"/>
                <a:gd name="connsiteX5" fmla="*/ 1747929 w 1895258"/>
                <a:gd name="connsiteY5" fmla="*/ 967727 h 1764511"/>
                <a:gd name="connsiteX6" fmla="*/ 1711834 w 1895258"/>
                <a:gd name="connsiteY6" fmla="*/ 943082 h 1764511"/>
                <a:gd name="connsiteX7" fmla="*/ 1711834 w 1895258"/>
                <a:gd name="connsiteY7" fmla="*/ 1079830 h 1764511"/>
                <a:gd name="connsiteX8" fmla="*/ 1459259 w 1895258"/>
                <a:gd name="connsiteY8" fmla="*/ 1460878 h 1764511"/>
                <a:gd name="connsiteX9" fmla="*/ 1454813 w 1895258"/>
                <a:gd name="connsiteY9" fmla="*/ 1462258 h 1764511"/>
                <a:gd name="connsiteX10" fmla="*/ 1381166 w 1895258"/>
                <a:gd name="connsiteY10" fmla="*/ 1712721 h 1764511"/>
                <a:gd name="connsiteX11" fmla="*/ 1381834 w 1895258"/>
                <a:gd name="connsiteY11" fmla="*/ 1714271 h 1764511"/>
                <a:gd name="connsiteX12" fmla="*/ 1274602 w 1895258"/>
                <a:gd name="connsiteY12" fmla="*/ 1764511 h 1764511"/>
                <a:gd name="connsiteX13" fmla="*/ 1167370 w 1895258"/>
                <a:gd name="connsiteY13" fmla="*/ 1714271 h 1764511"/>
                <a:gd name="connsiteX14" fmla="*/ 1168039 w 1895258"/>
                <a:gd name="connsiteY14" fmla="*/ 1712719 h 1764511"/>
                <a:gd name="connsiteX15" fmla="*/ 1103543 w 1895258"/>
                <a:gd name="connsiteY15" fmla="*/ 1493376 h 1764511"/>
                <a:gd name="connsiteX16" fmla="*/ 804352 w 1895258"/>
                <a:gd name="connsiteY16" fmla="*/ 1493376 h 1764511"/>
                <a:gd name="connsiteX17" fmla="*/ 739855 w 1895258"/>
                <a:gd name="connsiteY17" fmla="*/ 1712721 h 1764511"/>
                <a:gd name="connsiteX18" fmla="*/ 740523 w 1895258"/>
                <a:gd name="connsiteY18" fmla="*/ 1714271 h 1764511"/>
                <a:gd name="connsiteX19" fmla="*/ 633291 w 1895258"/>
                <a:gd name="connsiteY19" fmla="*/ 1764511 h 1764511"/>
                <a:gd name="connsiteX20" fmla="*/ 526059 w 1895258"/>
                <a:gd name="connsiteY20" fmla="*/ 1714271 h 1764511"/>
                <a:gd name="connsiteX21" fmla="*/ 526728 w 1895258"/>
                <a:gd name="connsiteY21" fmla="*/ 1712719 h 1764511"/>
                <a:gd name="connsiteX22" fmla="*/ 453082 w 1895258"/>
                <a:gd name="connsiteY22" fmla="*/ 1462258 h 1764511"/>
                <a:gd name="connsiteX23" fmla="*/ 448636 w 1895258"/>
                <a:gd name="connsiteY23" fmla="*/ 1460878 h 1764511"/>
                <a:gd name="connsiteX24" fmla="*/ 196060 w 1895258"/>
                <a:gd name="connsiteY24" fmla="*/ 1079830 h 1764511"/>
                <a:gd name="connsiteX25" fmla="*/ 196060 w 1895258"/>
                <a:gd name="connsiteY25" fmla="*/ 934455 h 1764511"/>
                <a:gd name="connsiteX26" fmla="*/ 147329 w 1895258"/>
                <a:gd name="connsiteY26" fmla="*/ 967727 h 1764511"/>
                <a:gd name="connsiteX27" fmla="*/ 0 w 1895258"/>
                <a:gd name="connsiteY27" fmla="*/ 820399 h 1764511"/>
                <a:gd name="connsiteX28" fmla="*/ 262762 w 1895258"/>
                <a:gd name="connsiteY28" fmla="*/ 435559 h 1764511"/>
                <a:gd name="connsiteX29" fmla="*/ 264768 w 1895258"/>
                <a:gd name="connsiteY29" fmla="*/ 437565 h 1764511"/>
                <a:gd name="connsiteX30" fmla="*/ 323583 w 1895258"/>
                <a:gd name="connsiteY30" fmla="*/ 329208 h 1764511"/>
                <a:gd name="connsiteX31" fmla="*/ 942748 w 1895258"/>
                <a:gd name="connsiteY31" fmla="*/ 0 h 176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5258" h="1764511">
                  <a:moveTo>
                    <a:pt x="942748" y="0"/>
                  </a:moveTo>
                  <a:lnTo>
                    <a:pt x="965146" y="0"/>
                  </a:lnTo>
                  <a:cubicBezTo>
                    <a:pt x="1274434" y="0"/>
                    <a:pt x="1539802" y="188046"/>
                    <a:pt x="1653156" y="456044"/>
                  </a:cubicBezTo>
                  <a:lnTo>
                    <a:pt x="1658718" y="473963"/>
                  </a:lnTo>
                  <a:lnTo>
                    <a:pt x="1895258" y="820399"/>
                  </a:lnTo>
                  <a:lnTo>
                    <a:pt x="1747929" y="967727"/>
                  </a:lnTo>
                  <a:lnTo>
                    <a:pt x="1711834" y="943082"/>
                  </a:lnTo>
                  <a:lnTo>
                    <a:pt x="1711834" y="1079830"/>
                  </a:lnTo>
                  <a:cubicBezTo>
                    <a:pt x="1711834" y="1251127"/>
                    <a:pt x="1607687" y="1398098"/>
                    <a:pt x="1459259" y="1460878"/>
                  </a:cubicBezTo>
                  <a:lnTo>
                    <a:pt x="1454813" y="1462258"/>
                  </a:lnTo>
                  <a:lnTo>
                    <a:pt x="1381166" y="1712721"/>
                  </a:lnTo>
                  <a:lnTo>
                    <a:pt x="1381834" y="1714271"/>
                  </a:lnTo>
                  <a:cubicBezTo>
                    <a:pt x="1381834" y="1742018"/>
                    <a:pt x="1333825" y="1764511"/>
                    <a:pt x="1274602" y="1764511"/>
                  </a:cubicBezTo>
                  <a:cubicBezTo>
                    <a:pt x="1215379" y="1764511"/>
                    <a:pt x="1167370" y="1742018"/>
                    <a:pt x="1167370" y="1714271"/>
                  </a:cubicBezTo>
                  <a:lnTo>
                    <a:pt x="1168039" y="1712719"/>
                  </a:lnTo>
                  <a:lnTo>
                    <a:pt x="1103543" y="1493376"/>
                  </a:lnTo>
                  <a:lnTo>
                    <a:pt x="804352" y="1493376"/>
                  </a:lnTo>
                  <a:lnTo>
                    <a:pt x="739855" y="1712721"/>
                  </a:lnTo>
                  <a:lnTo>
                    <a:pt x="740523" y="1714271"/>
                  </a:lnTo>
                  <a:cubicBezTo>
                    <a:pt x="740523" y="1742018"/>
                    <a:pt x="692514" y="1764511"/>
                    <a:pt x="633291" y="1764511"/>
                  </a:cubicBezTo>
                  <a:cubicBezTo>
                    <a:pt x="574068" y="1764511"/>
                    <a:pt x="526059" y="1742018"/>
                    <a:pt x="526059" y="1714271"/>
                  </a:cubicBezTo>
                  <a:lnTo>
                    <a:pt x="526728" y="1712719"/>
                  </a:lnTo>
                  <a:lnTo>
                    <a:pt x="453082" y="1462258"/>
                  </a:lnTo>
                  <a:lnTo>
                    <a:pt x="448636" y="1460878"/>
                  </a:lnTo>
                  <a:cubicBezTo>
                    <a:pt x="300208" y="1398098"/>
                    <a:pt x="196060" y="1251127"/>
                    <a:pt x="196060" y="1079830"/>
                  </a:cubicBezTo>
                  <a:lnTo>
                    <a:pt x="196060" y="934455"/>
                  </a:lnTo>
                  <a:lnTo>
                    <a:pt x="147329" y="967727"/>
                  </a:lnTo>
                  <a:lnTo>
                    <a:pt x="0" y="820399"/>
                  </a:lnTo>
                  <a:lnTo>
                    <a:pt x="262762" y="435559"/>
                  </a:lnTo>
                  <a:lnTo>
                    <a:pt x="264768" y="437565"/>
                  </a:lnTo>
                  <a:lnTo>
                    <a:pt x="323583" y="329208"/>
                  </a:lnTo>
                  <a:cubicBezTo>
                    <a:pt x="457768" y="130588"/>
                    <a:pt x="685008" y="0"/>
                    <a:pt x="94274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B262AC92-CC0C-40FF-BE1E-3A6EAE454EED}"/>
                </a:ext>
              </a:extLst>
            </p:cNvPr>
            <p:cNvSpPr/>
            <p:nvPr/>
          </p:nvSpPr>
          <p:spPr>
            <a:xfrm rot="2700000">
              <a:off x="6850193" y="9180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8927645E-6EBC-4CF1-8BDE-B1CA15339AC6}"/>
                </a:ext>
              </a:extLst>
            </p:cNvPr>
            <p:cNvSpPr/>
            <p:nvPr/>
          </p:nvSpPr>
          <p:spPr>
            <a:xfrm>
              <a:off x="7473166" y="17950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CA0981ED-17C6-4AC0-A0DF-6447700E1312}"/>
                </a:ext>
              </a:extLst>
            </p:cNvPr>
            <p:cNvSpPr/>
            <p:nvPr/>
          </p:nvSpPr>
          <p:spPr>
            <a:xfrm>
              <a:off x="8114477" y="17950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9EE55BA2-F5CD-42BD-A6D2-2A95E4360B29}"/>
                </a:ext>
              </a:extLst>
            </p:cNvPr>
            <p:cNvSpPr/>
            <p:nvPr/>
          </p:nvSpPr>
          <p:spPr>
            <a:xfrm rot="18900000" flipH="1">
              <a:off x="8756473" y="9180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60B5BB6-AEED-48F8-B3D7-078B0E78A811}"/>
                </a:ext>
              </a:extLst>
            </p:cNvPr>
            <p:cNvGrpSpPr/>
            <p:nvPr/>
          </p:nvGrpSpPr>
          <p:grpSpPr>
            <a:xfrm>
              <a:off x="6633549" y="-1489638"/>
              <a:ext cx="2682633" cy="2051282"/>
              <a:chOff x="6633549" y="796362"/>
              <a:chExt cx="2682633" cy="2051282"/>
            </a:xfrm>
          </p:grpSpPr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DAEFDFFB-3478-497F-A687-23E830E53798}"/>
                  </a:ext>
                </a:extLst>
              </p:cNvPr>
              <p:cNvSpPr/>
              <p:nvPr/>
            </p:nvSpPr>
            <p:spPr>
              <a:xfrm>
                <a:off x="6633549" y="1063062"/>
                <a:ext cx="785359" cy="288364"/>
              </a:xfrm>
              <a:prstGeom prst="ellipse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211BBDB5-4597-47AD-8843-A9BE432EEA0C}"/>
                  </a:ext>
                </a:extLst>
              </p:cNvPr>
              <p:cNvSpPr/>
              <p:nvPr/>
            </p:nvSpPr>
            <p:spPr>
              <a:xfrm>
                <a:off x="8530823" y="1063062"/>
                <a:ext cx="785359" cy="288364"/>
              </a:xfrm>
              <a:prstGeom prst="ellipse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上の 2 つの角を丸める 115">
                <a:extLst>
                  <a:ext uri="{FF2B5EF4-FFF2-40B4-BE49-F238E27FC236}">
                    <a16:creationId xmlns:a16="http://schemas.microsoft.com/office/drawing/2014/main" id="{8E7A37DC-261D-4CF4-AF55-C2381F1D55DA}"/>
                  </a:ext>
                </a:extLst>
              </p:cNvPr>
              <p:cNvSpPr/>
              <p:nvPr/>
            </p:nvSpPr>
            <p:spPr>
              <a:xfrm>
                <a:off x="6999202" y="796362"/>
                <a:ext cx="1951327" cy="19812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1FB4F199-6A2D-479C-ACBE-D92F0C3CF469}"/>
                  </a:ext>
                </a:extLst>
              </p:cNvPr>
              <p:cNvSpPr/>
              <p:nvPr/>
            </p:nvSpPr>
            <p:spPr>
              <a:xfrm>
                <a:off x="7372582" y="22380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1446AD45-06B4-41B9-A986-85BF563C31B7}"/>
                  </a:ext>
                </a:extLst>
              </p:cNvPr>
              <p:cNvSpPr/>
              <p:nvPr/>
            </p:nvSpPr>
            <p:spPr>
              <a:xfrm>
                <a:off x="7502729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4C44E6BB-847B-45FC-A44F-5A212A02F8F2}"/>
                  </a:ext>
                </a:extLst>
              </p:cNvPr>
              <p:cNvSpPr/>
              <p:nvPr/>
            </p:nvSpPr>
            <p:spPr>
              <a:xfrm>
                <a:off x="8158049" y="25894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40CE4F4C-F660-4260-87F0-DEE4FEED2AC2}"/>
                  </a:ext>
                </a:extLst>
              </p:cNvPr>
              <p:cNvSpPr/>
              <p:nvPr/>
            </p:nvSpPr>
            <p:spPr>
              <a:xfrm>
                <a:off x="6999201" y="963987"/>
                <a:ext cx="1951328" cy="1319791"/>
              </a:xfrm>
              <a:custGeom>
                <a:avLst/>
                <a:gdLst>
                  <a:gd name="connsiteX0" fmla="*/ 439116 w 1951328"/>
                  <a:gd name="connsiteY0" fmla="*/ 859 h 1319791"/>
                  <a:gd name="connsiteX1" fmla="*/ 451477 w 1951328"/>
                  <a:gd name="connsiteY1" fmla="*/ 7568 h 1319791"/>
                  <a:gd name="connsiteX2" fmla="*/ 746759 w 1951328"/>
                  <a:gd name="connsiteY2" fmla="*/ 562927 h 1319791"/>
                  <a:gd name="connsiteX3" fmla="*/ 746758 w 1951328"/>
                  <a:gd name="connsiteY3" fmla="*/ 650051 h 1319791"/>
                  <a:gd name="connsiteX4" fmla="*/ 77018 w 1951328"/>
                  <a:gd name="connsiteY4" fmla="*/ 1319791 h 1319791"/>
                  <a:gd name="connsiteX5" fmla="*/ 77019 w 1951328"/>
                  <a:gd name="connsiteY5" fmla="*/ 1319790 h 1319791"/>
                  <a:gd name="connsiteX6" fmla="*/ 3210 w 1951328"/>
                  <a:gd name="connsiteY6" fmla="*/ 1312350 h 1319791"/>
                  <a:gd name="connsiteX7" fmla="*/ 0 w 1951328"/>
                  <a:gd name="connsiteY7" fmla="*/ 1280510 h 1319791"/>
                  <a:gd name="connsiteX8" fmla="*/ 0 w 1951328"/>
                  <a:gd name="connsiteY8" fmla="*/ 815335 h 1319791"/>
                  <a:gd name="connsiteX9" fmla="*/ 430161 w 1951328"/>
                  <a:gd name="connsiteY9" fmla="*/ 6299 h 1319791"/>
                  <a:gd name="connsiteX10" fmla="*/ 1510798 w 1951328"/>
                  <a:gd name="connsiteY10" fmla="*/ 0 h 1319791"/>
                  <a:gd name="connsiteX11" fmla="*/ 1521167 w 1951328"/>
                  <a:gd name="connsiteY11" fmla="*/ 6299 h 1319791"/>
                  <a:gd name="connsiteX12" fmla="*/ 1951328 w 1951328"/>
                  <a:gd name="connsiteY12" fmla="*/ 815335 h 1319791"/>
                  <a:gd name="connsiteX13" fmla="*/ 1951327 w 1951328"/>
                  <a:gd name="connsiteY13" fmla="*/ 1280510 h 1319791"/>
                  <a:gd name="connsiteX14" fmla="*/ 1948148 w 1951328"/>
                  <a:gd name="connsiteY14" fmla="*/ 1312045 h 1319791"/>
                  <a:gd name="connsiteX15" fmla="*/ 1871312 w 1951328"/>
                  <a:gd name="connsiteY15" fmla="*/ 1319791 h 1319791"/>
                  <a:gd name="connsiteX16" fmla="*/ 1871313 w 1951328"/>
                  <a:gd name="connsiteY16" fmla="*/ 1319790 h 1319791"/>
                  <a:gd name="connsiteX17" fmla="*/ 1201573 w 1951328"/>
                  <a:gd name="connsiteY17" fmla="*/ 650050 h 1319791"/>
                  <a:gd name="connsiteX18" fmla="*/ 1201573 w 1951328"/>
                  <a:gd name="connsiteY18" fmla="*/ 562927 h 1319791"/>
                  <a:gd name="connsiteX19" fmla="*/ 1496855 w 1951328"/>
                  <a:gd name="connsiteY19" fmla="*/ 7568 h 1319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51328" h="1319791">
                    <a:moveTo>
                      <a:pt x="439116" y="859"/>
                    </a:moveTo>
                    <a:lnTo>
                      <a:pt x="451477" y="7568"/>
                    </a:lnTo>
                    <a:cubicBezTo>
                      <a:pt x="629629" y="127925"/>
                      <a:pt x="746759" y="331748"/>
                      <a:pt x="746759" y="562927"/>
                    </a:cubicBezTo>
                    <a:cubicBezTo>
                      <a:pt x="746759" y="591968"/>
                      <a:pt x="746758" y="621010"/>
                      <a:pt x="746758" y="650051"/>
                    </a:cubicBezTo>
                    <a:cubicBezTo>
                      <a:pt x="746758" y="1019938"/>
                      <a:pt x="446905" y="1319791"/>
                      <a:pt x="77018" y="1319791"/>
                    </a:cubicBezTo>
                    <a:lnTo>
                      <a:pt x="77019" y="1319790"/>
                    </a:lnTo>
                    <a:lnTo>
                      <a:pt x="3210" y="1312350"/>
                    </a:lnTo>
                    <a:lnTo>
                      <a:pt x="0" y="1280510"/>
                    </a:lnTo>
                    <a:lnTo>
                      <a:pt x="0" y="815335"/>
                    </a:lnTo>
                    <a:cubicBezTo>
                      <a:pt x="0" y="478558"/>
                      <a:pt x="170633" y="181633"/>
                      <a:pt x="430161" y="6299"/>
                    </a:cubicBezTo>
                    <a:close/>
                    <a:moveTo>
                      <a:pt x="1510798" y="0"/>
                    </a:moveTo>
                    <a:lnTo>
                      <a:pt x="1521167" y="6299"/>
                    </a:lnTo>
                    <a:cubicBezTo>
                      <a:pt x="1780695" y="181633"/>
                      <a:pt x="1951328" y="478558"/>
                      <a:pt x="1951328" y="815335"/>
                    </a:cubicBezTo>
                    <a:cubicBezTo>
                      <a:pt x="1951328" y="970393"/>
                      <a:pt x="1951327" y="1125452"/>
                      <a:pt x="1951327" y="1280510"/>
                    </a:cubicBezTo>
                    <a:lnTo>
                      <a:pt x="1948148" y="1312045"/>
                    </a:lnTo>
                    <a:lnTo>
                      <a:pt x="1871312" y="1319791"/>
                    </a:lnTo>
                    <a:lnTo>
                      <a:pt x="1871313" y="1319790"/>
                    </a:lnTo>
                    <a:cubicBezTo>
                      <a:pt x="1501426" y="1319790"/>
                      <a:pt x="1201573" y="1019937"/>
                      <a:pt x="1201573" y="650050"/>
                    </a:cubicBezTo>
                    <a:lnTo>
                      <a:pt x="1201573" y="562927"/>
                    </a:lnTo>
                    <a:cubicBezTo>
                      <a:pt x="1201573" y="331748"/>
                      <a:pt x="1318703" y="127925"/>
                      <a:pt x="1496855" y="7568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8E038092-D0DB-4AFA-A220-416E57187074}"/>
                  </a:ext>
                </a:extLst>
              </p:cNvPr>
              <p:cNvGrpSpPr/>
              <p:nvPr/>
            </p:nvGrpSpPr>
            <p:grpSpPr>
              <a:xfrm>
                <a:off x="7104526" y="1408473"/>
                <a:ext cx="500234" cy="500234"/>
                <a:chOff x="1114603" y="3901440"/>
                <a:chExt cx="513020" cy="513020"/>
              </a:xfrm>
            </p:grpSpPr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760570DE-D01A-463E-BFD5-31DA9554824B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DF06A2CE-F5B1-41FC-9496-6B522C8B2DB5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78E0EF21-87B7-47D9-BACA-F65DA255425C}"/>
                  </a:ext>
                </a:extLst>
              </p:cNvPr>
              <p:cNvGrpSpPr/>
              <p:nvPr/>
            </p:nvGrpSpPr>
            <p:grpSpPr>
              <a:xfrm>
                <a:off x="8344756" y="1408473"/>
                <a:ext cx="500234" cy="500234"/>
                <a:chOff x="1114603" y="3901440"/>
                <a:chExt cx="513020" cy="513020"/>
              </a:xfrm>
            </p:grpSpPr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42590926-4D5D-4710-953E-12F67FB3AADD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8320A57E-DE5E-4335-80EF-BF4F1304E75A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6A591CAA-A77D-4E09-9C3C-90C2498B518E}"/>
                </a:ext>
              </a:extLst>
            </p:cNvPr>
            <p:cNvSpPr/>
            <p:nvPr/>
          </p:nvSpPr>
          <p:spPr>
            <a:xfrm flipH="1">
              <a:off x="6984402" y="-1610433"/>
              <a:ext cx="2003129" cy="749850"/>
            </a:xfrm>
            <a:custGeom>
              <a:avLst/>
              <a:gdLst>
                <a:gd name="connsiteX0" fmla="*/ 939509 w 2003129"/>
                <a:gd name="connsiteY0" fmla="*/ 0 h 749850"/>
                <a:gd name="connsiteX1" fmla="*/ 437013 w 2003129"/>
                <a:gd name="connsiteY1" fmla="*/ 169173 h 749850"/>
                <a:gd name="connsiteX2" fmla="*/ 12961 w 2003129"/>
                <a:gd name="connsiteY2" fmla="*/ 688314 h 749850"/>
                <a:gd name="connsiteX3" fmla="*/ 674576 w 2003129"/>
                <a:gd name="connsiteY3" fmla="*/ 580645 h 749850"/>
                <a:gd name="connsiteX4" fmla="*/ 876538 w 2003129"/>
                <a:gd name="connsiteY4" fmla="*/ 442485 h 749850"/>
                <a:gd name="connsiteX5" fmla="*/ 1001565 w 2003129"/>
                <a:gd name="connsiteY5" fmla="*/ 320331 h 749850"/>
                <a:gd name="connsiteX6" fmla="*/ 1126593 w 2003129"/>
                <a:gd name="connsiteY6" fmla="*/ 442485 h 749850"/>
                <a:gd name="connsiteX7" fmla="*/ 1328554 w 2003129"/>
                <a:gd name="connsiteY7" fmla="*/ 580645 h 749850"/>
                <a:gd name="connsiteX8" fmla="*/ 1990168 w 2003129"/>
                <a:gd name="connsiteY8" fmla="*/ 688314 h 749850"/>
                <a:gd name="connsiteX9" fmla="*/ 1566117 w 2003129"/>
                <a:gd name="connsiteY9" fmla="*/ 169173 h 749850"/>
                <a:gd name="connsiteX10" fmla="*/ 1063621 w 2003129"/>
                <a:gd name="connsiteY10" fmla="*/ 0 h 749850"/>
                <a:gd name="connsiteX11" fmla="*/ 1001565 w 2003129"/>
                <a:gd name="connsiteY11" fmla="*/ 5347 h 74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3129" h="749850">
                  <a:moveTo>
                    <a:pt x="939509" y="0"/>
                  </a:moveTo>
                  <a:cubicBezTo>
                    <a:pt x="810362" y="1595"/>
                    <a:pt x="624388" y="60993"/>
                    <a:pt x="437013" y="169173"/>
                  </a:cubicBezTo>
                  <a:cubicBezTo>
                    <a:pt x="137214" y="342262"/>
                    <a:pt x="-52640" y="574690"/>
                    <a:pt x="12961" y="688314"/>
                  </a:cubicBezTo>
                  <a:cubicBezTo>
                    <a:pt x="78562" y="801938"/>
                    <a:pt x="374777" y="753734"/>
                    <a:pt x="674576" y="580645"/>
                  </a:cubicBezTo>
                  <a:cubicBezTo>
                    <a:pt x="749526" y="537372"/>
                    <a:pt x="817604" y="490392"/>
                    <a:pt x="876538" y="442485"/>
                  </a:cubicBezTo>
                  <a:lnTo>
                    <a:pt x="1001565" y="320331"/>
                  </a:lnTo>
                  <a:lnTo>
                    <a:pt x="1126593" y="442485"/>
                  </a:lnTo>
                  <a:cubicBezTo>
                    <a:pt x="1185526" y="490392"/>
                    <a:pt x="1253604" y="537372"/>
                    <a:pt x="1328554" y="580645"/>
                  </a:cubicBezTo>
                  <a:cubicBezTo>
                    <a:pt x="1628353" y="753734"/>
                    <a:pt x="1924567" y="801938"/>
                    <a:pt x="1990168" y="688314"/>
                  </a:cubicBezTo>
                  <a:cubicBezTo>
                    <a:pt x="2055769" y="574690"/>
                    <a:pt x="1865916" y="342262"/>
                    <a:pt x="1566117" y="169173"/>
                  </a:cubicBezTo>
                  <a:cubicBezTo>
                    <a:pt x="1378742" y="60993"/>
                    <a:pt x="1192768" y="1595"/>
                    <a:pt x="1063621" y="0"/>
                  </a:cubicBezTo>
                  <a:lnTo>
                    <a:pt x="1001565" y="534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0DCF66AE-B953-4AC8-8B49-F5F8AE937087}"/>
              </a:ext>
            </a:extLst>
          </p:cNvPr>
          <p:cNvGrpSpPr/>
          <p:nvPr/>
        </p:nvGrpSpPr>
        <p:grpSpPr>
          <a:xfrm>
            <a:off x="1133275" y="3860801"/>
            <a:ext cx="1696432" cy="2454610"/>
            <a:chOff x="632080" y="2929609"/>
            <a:chExt cx="2682633" cy="3881574"/>
          </a:xfrm>
        </p:grpSpPr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9F7CF91B-0235-4644-8CD2-EADA0F641007}"/>
                </a:ext>
              </a:extLst>
            </p:cNvPr>
            <p:cNvSpPr/>
            <p:nvPr/>
          </p:nvSpPr>
          <p:spPr>
            <a:xfrm>
              <a:off x="1031367" y="4894395"/>
              <a:ext cx="1895258" cy="1764511"/>
            </a:xfrm>
            <a:custGeom>
              <a:avLst/>
              <a:gdLst>
                <a:gd name="connsiteX0" fmla="*/ 942748 w 1895258"/>
                <a:gd name="connsiteY0" fmla="*/ 0 h 1764511"/>
                <a:gd name="connsiteX1" fmla="*/ 965146 w 1895258"/>
                <a:gd name="connsiteY1" fmla="*/ 0 h 1764511"/>
                <a:gd name="connsiteX2" fmla="*/ 1653156 w 1895258"/>
                <a:gd name="connsiteY2" fmla="*/ 456044 h 1764511"/>
                <a:gd name="connsiteX3" fmla="*/ 1658718 w 1895258"/>
                <a:gd name="connsiteY3" fmla="*/ 473963 h 1764511"/>
                <a:gd name="connsiteX4" fmla="*/ 1895258 w 1895258"/>
                <a:gd name="connsiteY4" fmla="*/ 820399 h 1764511"/>
                <a:gd name="connsiteX5" fmla="*/ 1747929 w 1895258"/>
                <a:gd name="connsiteY5" fmla="*/ 967727 h 1764511"/>
                <a:gd name="connsiteX6" fmla="*/ 1711834 w 1895258"/>
                <a:gd name="connsiteY6" fmla="*/ 943082 h 1764511"/>
                <a:gd name="connsiteX7" fmla="*/ 1711834 w 1895258"/>
                <a:gd name="connsiteY7" fmla="*/ 1079830 h 1764511"/>
                <a:gd name="connsiteX8" fmla="*/ 1459259 w 1895258"/>
                <a:gd name="connsiteY8" fmla="*/ 1460878 h 1764511"/>
                <a:gd name="connsiteX9" fmla="*/ 1454813 w 1895258"/>
                <a:gd name="connsiteY9" fmla="*/ 1462258 h 1764511"/>
                <a:gd name="connsiteX10" fmla="*/ 1381166 w 1895258"/>
                <a:gd name="connsiteY10" fmla="*/ 1712721 h 1764511"/>
                <a:gd name="connsiteX11" fmla="*/ 1381834 w 1895258"/>
                <a:gd name="connsiteY11" fmla="*/ 1714271 h 1764511"/>
                <a:gd name="connsiteX12" fmla="*/ 1274602 w 1895258"/>
                <a:gd name="connsiteY12" fmla="*/ 1764511 h 1764511"/>
                <a:gd name="connsiteX13" fmla="*/ 1167370 w 1895258"/>
                <a:gd name="connsiteY13" fmla="*/ 1714271 h 1764511"/>
                <a:gd name="connsiteX14" fmla="*/ 1168039 w 1895258"/>
                <a:gd name="connsiteY14" fmla="*/ 1712719 h 1764511"/>
                <a:gd name="connsiteX15" fmla="*/ 1103543 w 1895258"/>
                <a:gd name="connsiteY15" fmla="*/ 1493376 h 1764511"/>
                <a:gd name="connsiteX16" fmla="*/ 804352 w 1895258"/>
                <a:gd name="connsiteY16" fmla="*/ 1493376 h 1764511"/>
                <a:gd name="connsiteX17" fmla="*/ 739855 w 1895258"/>
                <a:gd name="connsiteY17" fmla="*/ 1712721 h 1764511"/>
                <a:gd name="connsiteX18" fmla="*/ 740523 w 1895258"/>
                <a:gd name="connsiteY18" fmla="*/ 1714271 h 1764511"/>
                <a:gd name="connsiteX19" fmla="*/ 633291 w 1895258"/>
                <a:gd name="connsiteY19" fmla="*/ 1764511 h 1764511"/>
                <a:gd name="connsiteX20" fmla="*/ 526059 w 1895258"/>
                <a:gd name="connsiteY20" fmla="*/ 1714271 h 1764511"/>
                <a:gd name="connsiteX21" fmla="*/ 526728 w 1895258"/>
                <a:gd name="connsiteY21" fmla="*/ 1712719 h 1764511"/>
                <a:gd name="connsiteX22" fmla="*/ 453082 w 1895258"/>
                <a:gd name="connsiteY22" fmla="*/ 1462258 h 1764511"/>
                <a:gd name="connsiteX23" fmla="*/ 448636 w 1895258"/>
                <a:gd name="connsiteY23" fmla="*/ 1460878 h 1764511"/>
                <a:gd name="connsiteX24" fmla="*/ 196060 w 1895258"/>
                <a:gd name="connsiteY24" fmla="*/ 1079830 h 1764511"/>
                <a:gd name="connsiteX25" fmla="*/ 196060 w 1895258"/>
                <a:gd name="connsiteY25" fmla="*/ 934455 h 1764511"/>
                <a:gd name="connsiteX26" fmla="*/ 147329 w 1895258"/>
                <a:gd name="connsiteY26" fmla="*/ 967727 h 1764511"/>
                <a:gd name="connsiteX27" fmla="*/ 0 w 1895258"/>
                <a:gd name="connsiteY27" fmla="*/ 820399 h 1764511"/>
                <a:gd name="connsiteX28" fmla="*/ 262762 w 1895258"/>
                <a:gd name="connsiteY28" fmla="*/ 435559 h 1764511"/>
                <a:gd name="connsiteX29" fmla="*/ 264768 w 1895258"/>
                <a:gd name="connsiteY29" fmla="*/ 437565 h 1764511"/>
                <a:gd name="connsiteX30" fmla="*/ 323583 w 1895258"/>
                <a:gd name="connsiteY30" fmla="*/ 329208 h 1764511"/>
                <a:gd name="connsiteX31" fmla="*/ 942748 w 1895258"/>
                <a:gd name="connsiteY31" fmla="*/ 0 h 176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5258" h="1764511">
                  <a:moveTo>
                    <a:pt x="942748" y="0"/>
                  </a:moveTo>
                  <a:lnTo>
                    <a:pt x="965146" y="0"/>
                  </a:lnTo>
                  <a:cubicBezTo>
                    <a:pt x="1274434" y="0"/>
                    <a:pt x="1539802" y="188046"/>
                    <a:pt x="1653156" y="456044"/>
                  </a:cubicBezTo>
                  <a:lnTo>
                    <a:pt x="1658718" y="473963"/>
                  </a:lnTo>
                  <a:lnTo>
                    <a:pt x="1895258" y="820399"/>
                  </a:lnTo>
                  <a:lnTo>
                    <a:pt x="1747929" y="967727"/>
                  </a:lnTo>
                  <a:lnTo>
                    <a:pt x="1711834" y="943082"/>
                  </a:lnTo>
                  <a:lnTo>
                    <a:pt x="1711834" y="1079830"/>
                  </a:lnTo>
                  <a:cubicBezTo>
                    <a:pt x="1711834" y="1251127"/>
                    <a:pt x="1607687" y="1398098"/>
                    <a:pt x="1459259" y="1460878"/>
                  </a:cubicBezTo>
                  <a:lnTo>
                    <a:pt x="1454813" y="1462258"/>
                  </a:lnTo>
                  <a:lnTo>
                    <a:pt x="1381166" y="1712721"/>
                  </a:lnTo>
                  <a:lnTo>
                    <a:pt x="1381834" y="1714271"/>
                  </a:lnTo>
                  <a:cubicBezTo>
                    <a:pt x="1381834" y="1742018"/>
                    <a:pt x="1333825" y="1764511"/>
                    <a:pt x="1274602" y="1764511"/>
                  </a:cubicBezTo>
                  <a:cubicBezTo>
                    <a:pt x="1215379" y="1764511"/>
                    <a:pt x="1167370" y="1742018"/>
                    <a:pt x="1167370" y="1714271"/>
                  </a:cubicBezTo>
                  <a:lnTo>
                    <a:pt x="1168039" y="1712719"/>
                  </a:lnTo>
                  <a:lnTo>
                    <a:pt x="1103543" y="1493376"/>
                  </a:lnTo>
                  <a:lnTo>
                    <a:pt x="804352" y="1493376"/>
                  </a:lnTo>
                  <a:lnTo>
                    <a:pt x="739855" y="1712721"/>
                  </a:lnTo>
                  <a:lnTo>
                    <a:pt x="740523" y="1714271"/>
                  </a:lnTo>
                  <a:cubicBezTo>
                    <a:pt x="740523" y="1742018"/>
                    <a:pt x="692514" y="1764511"/>
                    <a:pt x="633291" y="1764511"/>
                  </a:cubicBezTo>
                  <a:cubicBezTo>
                    <a:pt x="574068" y="1764511"/>
                    <a:pt x="526059" y="1742018"/>
                    <a:pt x="526059" y="1714271"/>
                  </a:cubicBezTo>
                  <a:lnTo>
                    <a:pt x="526728" y="1712719"/>
                  </a:lnTo>
                  <a:lnTo>
                    <a:pt x="453082" y="1462258"/>
                  </a:lnTo>
                  <a:lnTo>
                    <a:pt x="448636" y="1460878"/>
                  </a:lnTo>
                  <a:cubicBezTo>
                    <a:pt x="300208" y="1398098"/>
                    <a:pt x="196060" y="1251127"/>
                    <a:pt x="196060" y="1079830"/>
                  </a:cubicBezTo>
                  <a:lnTo>
                    <a:pt x="196060" y="934455"/>
                  </a:lnTo>
                  <a:lnTo>
                    <a:pt x="147329" y="967727"/>
                  </a:lnTo>
                  <a:lnTo>
                    <a:pt x="0" y="820399"/>
                  </a:lnTo>
                  <a:lnTo>
                    <a:pt x="262762" y="435559"/>
                  </a:lnTo>
                  <a:lnTo>
                    <a:pt x="264768" y="437565"/>
                  </a:lnTo>
                  <a:lnTo>
                    <a:pt x="323583" y="329208"/>
                  </a:lnTo>
                  <a:cubicBezTo>
                    <a:pt x="457768" y="130588"/>
                    <a:pt x="685008" y="0"/>
                    <a:pt x="942748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DF85E023-7516-4CCC-A6AC-AF418B7A81B2}"/>
                </a:ext>
              </a:extLst>
            </p:cNvPr>
            <p:cNvSpPr/>
            <p:nvPr/>
          </p:nvSpPr>
          <p:spPr>
            <a:xfrm rot="2700000">
              <a:off x="873256" y="57186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AD9C3372-0A98-4BFF-9F35-89E160A4069A}"/>
                </a:ext>
              </a:extLst>
            </p:cNvPr>
            <p:cNvSpPr/>
            <p:nvPr/>
          </p:nvSpPr>
          <p:spPr>
            <a:xfrm>
              <a:off x="1496229" y="65956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616399A6-4325-4989-BFED-9456B76838A0}"/>
                </a:ext>
              </a:extLst>
            </p:cNvPr>
            <p:cNvSpPr/>
            <p:nvPr/>
          </p:nvSpPr>
          <p:spPr>
            <a:xfrm>
              <a:off x="2137540" y="65956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687CF474-6136-4322-A7DD-F20A11148B64}"/>
                </a:ext>
              </a:extLst>
            </p:cNvPr>
            <p:cNvSpPr/>
            <p:nvPr/>
          </p:nvSpPr>
          <p:spPr>
            <a:xfrm rot="18900000" flipH="1">
              <a:off x="2779536" y="57186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A2128CB-A339-49F8-9D7C-E5316812AA80}"/>
                </a:ext>
              </a:extLst>
            </p:cNvPr>
            <p:cNvGrpSpPr/>
            <p:nvPr/>
          </p:nvGrpSpPr>
          <p:grpSpPr>
            <a:xfrm>
              <a:off x="632080" y="3045872"/>
              <a:ext cx="2682633" cy="2259222"/>
              <a:chOff x="632080" y="3045872"/>
              <a:chExt cx="2682633" cy="2259222"/>
            </a:xfrm>
          </p:grpSpPr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99D9A4F5-8E35-4162-970A-D2E1D7E48442}"/>
                  </a:ext>
                </a:extLst>
              </p:cNvPr>
              <p:cNvSpPr/>
              <p:nvPr/>
            </p:nvSpPr>
            <p:spPr>
              <a:xfrm>
                <a:off x="632080" y="3520512"/>
                <a:ext cx="785359" cy="28836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27283E33-3AF3-42A7-B785-6F0187BB4D20}"/>
                  </a:ext>
                </a:extLst>
              </p:cNvPr>
              <p:cNvSpPr/>
              <p:nvPr/>
            </p:nvSpPr>
            <p:spPr>
              <a:xfrm>
                <a:off x="2529354" y="3520512"/>
                <a:ext cx="785359" cy="28836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7EB7F2FB-1D1D-4E0B-928D-82B32FCB1DA7}"/>
                  </a:ext>
                </a:extLst>
              </p:cNvPr>
              <p:cNvSpPr/>
              <p:nvPr/>
            </p:nvSpPr>
            <p:spPr>
              <a:xfrm>
                <a:off x="997732" y="3045872"/>
                <a:ext cx="1951328" cy="2189140"/>
              </a:xfrm>
              <a:custGeom>
                <a:avLst/>
                <a:gdLst>
                  <a:gd name="connsiteX0" fmla="*/ 980411 w 1951328"/>
                  <a:gd name="connsiteY0" fmla="*/ 0 h 2189140"/>
                  <a:gd name="connsiteX1" fmla="*/ 1076982 w 1951328"/>
                  <a:gd name="connsiteY1" fmla="*/ 129847 h 2189140"/>
                  <a:gd name="connsiteX2" fmla="*/ 1126683 w 1951328"/>
                  <a:gd name="connsiteY2" fmla="*/ 52739 h 2189140"/>
                  <a:gd name="connsiteX3" fmla="*/ 1262326 w 1951328"/>
                  <a:gd name="connsiteY3" fmla="*/ 250912 h 2189140"/>
                  <a:gd name="connsiteX4" fmla="*/ 1265797 w 1951328"/>
                  <a:gd name="connsiteY4" fmla="*/ 251804 h 2189140"/>
                  <a:gd name="connsiteX5" fmla="*/ 1951328 w 1951328"/>
                  <a:gd name="connsiteY5" fmla="*/ 1183604 h 2189140"/>
                  <a:gd name="connsiteX6" fmla="*/ 1951327 w 1951328"/>
                  <a:gd name="connsiteY6" fmla="*/ 1648779 h 2189140"/>
                  <a:gd name="connsiteX7" fmla="*/ 1410966 w 1951328"/>
                  <a:gd name="connsiteY7" fmla="*/ 2189140 h 2189140"/>
                  <a:gd name="connsiteX8" fmla="*/ 540361 w 1951328"/>
                  <a:gd name="connsiteY8" fmla="*/ 2189140 h 2189140"/>
                  <a:gd name="connsiteX9" fmla="*/ 0 w 1951328"/>
                  <a:gd name="connsiteY9" fmla="*/ 1648779 h 2189140"/>
                  <a:gd name="connsiteX10" fmla="*/ 0 w 1951328"/>
                  <a:gd name="connsiteY10" fmla="*/ 1183604 h 2189140"/>
                  <a:gd name="connsiteX11" fmla="*/ 685532 w 1951328"/>
                  <a:gd name="connsiteY11" fmla="*/ 251804 h 2189140"/>
                  <a:gd name="connsiteX12" fmla="*/ 700524 w 1951328"/>
                  <a:gd name="connsiteY12" fmla="*/ 247949 h 2189140"/>
                  <a:gd name="connsiteX13" fmla="*/ 834138 w 1951328"/>
                  <a:gd name="connsiteY13" fmla="*/ 52740 h 2189140"/>
                  <a:gd name="connsiteX14" fmla="*/ 883839 w 1951328"/>
                  <a:gd name="connsiteY14" fmla="*/ 129848 h 218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51328" h="2189140">
                    <a:moveTo>
                      <a:pt x="980411" y="0"/>
                    </a:moveTo>
                    <a:lnTo>
                      <a:pt x="1076982" y="129847"/>
                    </a:lnTo>
                    <a:lnTo>
                      <a:pt x="1126683" y="52739"/>
                    </a:lnTo>
                    <a:lnTo>
                      <a:pt x="1262326" y="250912"/>
                    </a:lnTo>
                    <a:lnTo>
                      <a:pt x="1265797" y="251804"/>
                    </a:lnTo>
                    <a:cubicBezTo>
                      <a:pt x="1662959" y="375334"/>
                      <a:pt x="1951328" y="745793"/>
                      <a:pt x="1951328" y="1183604"/>
                    </a:cubicBezTo>
                    <a:cubicBezTo>
                      <a:pt x="1951328" y="1338662"/>
                      <a:pt x="1951327" y="1493721"/>
                      <a:pt x="1951327" y="1648779"/>
                    </a:cubicBezTo>
                    <a:cubicBezTo>
                      <a:pt x="1951327" y="1947212"/>
                      <a:pt x="1709399" y="2189140"/>
                      <a:pt x="1410966" y="2189140"/>
                    </a:cubicBezTo>
                    <a:lnTo>
                      <a:pt x="540361" y="2189140"/>
                    </a:lnTo>
                    <a:cubicBezTo>
                      <a:pt x="241928" y="2189140"/>
                      <a:pt x="0" y="1947212"/>
                      <a:pt x="0" y="1648779"/>
                    </a:cubicBezTo>
                    <a:lnTo>
                      <a:pt x="0" y="1183604"/>
                    </a:lnTo>
                    <a:cubicBezTo>
                      <a:pt x="0" y="745793"/>
                      <a:pt x="288370" y="375334"/>
                      <a:pt x="685532" y="251804"/>
                    </a:cubicBezTo>
                    <a:lnTo>
                      <a:pt x="700524" y="247949"/>
                    </a:lnTo>
                    <a:lnTo>
                      <a:pt x="834138" y="52740"/>
                    </a:lnTo>
                    <a:lnTo>
                      <a:pt x="883839" y="129848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49F48CD2-BD47-4723-81A2-58605DE97FB8}"/>
                  </a:ext>
                </a:extLst>
              </p:cNvPr>
              <p:cNvSpPr/>
              <p:nvPr/>
            </p:nvSpPr>
            <p:spPr>
              <a:xfrm>
                <a:off x="1371113" y="469549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984F6D15-1A8A-4EA8-BE6E-873D9FC19426}"/>
                  </a:ext>
                </a:extLst>
              </p:cNvPr>
              <p:cNvSpPr/>
              <p:nvPr/>
            </p:nvSpPr>
            <p:spPr>
              <a:xfrm>
                <a:off x="1501260" y="504694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2E8DCB32-7DA0-4D73-BA01-DF9F75769533}"/>
                  </a:ext>
                </a:extLst>
              </p:cNvPr>
              <p:cNvSpPr/>
              <p:nvPr/>
            </p:nvSpPr>
            <p:spPr>
              <a:xfrm>
                <a:off x="2156580" y="504694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C238474E-CB1D-4077-93A2-1B9770C71CAD}"/>
                  </a:ext>
                </a:extLst>
              </p:cNvPr>
              <p:cNvGrpSpPr/>
              <p:nvPr/>
            </p:nvGrpSpPr>
            <p:grpSpPr>
              <a:xfrm>
                <a:off x="1099966" y="3907833"/>
                <a:ext cx="500234" cy="500234"/>
                <a:chOff x="1114603" y="3901440"/>
                <a:chExt cx="513020" cy="513020"/>
              </a:xfrm>
            </p:grpSpPr>
            <p:sp>
              <p:nvSpPr>
                <p:cNvPr id="2" name="楕円 1">
                  <a:extLst>
                    <a:ext uri="{FF2B5EF4-FFF2-40B4-BE49-F238E27FC236}">
                      <a16:creationId xmlns:a16="http://schemas.microsoft.com/office/drawing/2014/main" id="{E9754BC6-E4C9-4202-BABC-8B5EBC48B4B8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9007F5B9-F0B5-46E2-879B-4117440F0EBC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98029779-2C72-4D8A-9FAB-ABBBCD0BC3E6}"/>
                  </a:ext>
                </a:extLst>
              </p:cNvPr>
              <p:cNvGrpSpPr/>
              <p:nvPr/>
            </p:nvGrpSpPr>
            <p:grpSpPr>
              <a:xfrm>
                <a:off x="2340196" y="3907833"/>
                <a:ext cx="500234" cy="500234"/>
                <a:chOff x="1114603" y="3901440"/>
                <a:chExt cx="513020" cy="513020"/>
              </a:xfrm>
            </p:grpSpPr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B5060F10-8377-4B15-A057-2038544482E3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63A37B23-5B3B-4E18-AA70-506763A77DE6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3D94A39F-8AC5-4410-B0ED-F411400C0149}"/>
                </a:ext>
              </a:extLst>
            </p:cNvPr>
            <p:cNvSpPr/>
            <p:nvPr/>
          </p:nvSpPr>
          <p:spPr>
            <a:xfrm>
              <a:off x="889000" y="2929609"/>
              <a:ext cx="2175131" cy="1209809"/>
            </a:xfrm>
            <a:custGeom>
              <a:avLst/>
              <a:gdLst>
                <a:gd name="connsiteX0" fmla="*/ 1390203 w 2175131"/>
                <a:gd name="connsiteY0" fmla="*/ 271 h 1209809"/>
                <a:gd name="connsiteX1" fmla="*/ 1771772 w 2175131"/>
                <a:gd name="connsiteY1" fmla="*/ 108178 h 1209809"/>
                <a:gd name="connsiteX2" fmla="*/ 2066953 w 2175131"/>
                <a:gd name="connsiteY2" fmla="*/ 1209809 h 1209809"/>
                <a:gd name="connsiteX3" fmla="*/ 1239919 w 2175131"/>
                <a:gd name="connsiteY3" fmla="*/ 623195 h 1209809"/>
                <a:gd name="connsiteX4" fmla="*/ 1087566 w 2175131"/>
                <a:gd name="connsiteY4" fmla="*/ 553225 h 1209809"/>
                <a:gd name="connsiteX5" fmla="*/ 935212 w 2175131"/>
                <a:gd name="connsiteY5" fmla="*/ 623195 h 1209809"/>
                <a:gd name="connsiteX6" fmla="*/ 108178 w 2175131"/>
                <a:gd name="connsiteY6" fmla="*/ 1209809 h 1209809"/>
                <a:gd name="connsiteX7" fmla="*/ 403359 w 2175131"/>
                <a:gd name="connsiteY7" fmla="*/ 108178 h 1209809"/>
                <a:gd name="connsiteX8" fmla="*/ 1015309 w 2175131"/>
                <a:gd name="connsiteY8" fmla="*/ 27613 h 1209809"/>
                <a:gd name="connsiteX9" fmla="*/ 1082820 w 2175131"/>
                <a:gd name="connsiteY9" fmla="*/ 52821 h 1209809"/>
                <a:gd name="connsiteX10" fmla="*/ 1178570 w 2175131"/>
                <a:gd name="connsiteY10" fmla="*/ 22828 h 1209809"/>
                <a:gd name="connsiteX11" fmla="*/ 1390203 w 2175131"/>
                <a:gd name="connsiteY11" fmla="*/ 271 h 1209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5131" h="1209809">
                  <a:moveTo>
                    <a:pt x="1390203" y="271"/>
                  </a:moveTo>
                  <a:cubicBezTo>
                    <a:pt x="1520199" y="3647"/>
                    <a:pt x="1651234" y="38586"/>
                    <a:pt x="1771772" y="108178"/>
                  </a:cubicBezTo>
                  <a:cubicBezTo>
                    <a:pt x="2157491" y="330873"/>
                    <a:pt x="2289648" y="824090"/>
                    <a:pt x="2066953" y="1209809"/>
                  </a:cubicBezTo>
                  <a:cubicBezTo>
                    <a:pt x="1822500" y="971673"/>
                    <a:pt x="1543269" y="774085"/>
                    <a:pt x="1239919" y="623195"/>
                  </a:cubicBezTo>
                  <a:lnTo>
                    <a:pt x="1087566" y="553225"/>
                  </a:lnTo>
                  <a:lnTo>
                    <a:pt x="935212" y="623195"/>
                  </a:lnTo>
                  <a:cubicBezTo>
                    <a:pt x="631862" y="774085"/>
                    <a:pt x="352632" y="971673"/>
                    <a:pt x="108178" y="1209809"/>
                  </a:cubicBezTo>
                  <a:cubicBezTo>
                    <a:pt x="-114517" y="824090"/>
                    <a:pt x="17640" y="330873"/>
                    <a:pt x="403359" y="108178"/>
                  </a:cubicBezTo>
                  <a:cubicBezTo>
                    <a:pt x="596219" y="-3170"/>
                    <a:pt x="815953" y="-25804"/>
                    <a:pt x="1015309" y="27613"/>
                  </a:cubicBezTo>
                  <a:lnTo>
                    <a:pt x="1082820" y="52821"/>
                  </a:lnTo>
                  <a:lnTo>
                    <a:pt x="1178570" y="22828"/>
                  </a:lnTo>
                  <a:cubicBezTo>
                    <a:pt x="1247520" y="6104"/>
                    <a:pt x="1318705" y="-1586"/>
                    <a:pt x="1390203" y="27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7452519-571C-4512-81BC-EF89E64149C1}"/>
              </a:ext>
            </a:extLst>
          </p:cNvPr>
          <p:cNvGrpSpPr/>
          <p:nvPr/>
        </p:nvGrpSpPr>
        <p:grpSpPr>
          <a:xfrm>
            <a:off x="4129958" y="3860801"/>
            <a:ext cx="1696432" cy="2454610"/>
            <a:chOff x="3642699" y="2929609"/>
            <a:chExt cx="2682633" cy="3881574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EB48F20D-33F1-4B54-A24D-762E4EE92CB7}"/>
                </a:ext>
              </a:extLst>
            </p:cNvPr>
            <p:cNvSpPr/>
            <p:nvPr/>
          </p:nvSpPr>
          <p:spPr>
            <a:xfrm>
              <a:off x="4041267" y="4894395"/>
              <a:ext cx="1895258" cy="1764511"/>
            </a:xfrm>
            <a:custGeom>
              <a:avLst/>
              <a:gdLst>
                <a:gd name="connsiteX0" fmla="*/ 942748 w 1895258"/>
                <a:gd name="connsiteY0" fmla="*/ 0 h 1764511"/>
                <a:gd name="connsiteX1" fmla="*/ 965146 w 1895258"/>
                <a:gd name="connsiteY1" fmla="*/ 0 h 1764511"/>
                <a:gd name="connsiteX2" fmla="*/ 1653156 w 1895258"/>
                <a:gd name="connsiteY2" fmla="*/ 456044 h 1764511"/>
                <a:gd name="connsiteX3" fmla="*/ 1658718 w 1895258"/>
                <a:gd name="connsiteY3" fmla="*/ 473963 h 1764511"/>
                <a:gd name="connsiteX4" fmla="*/ 1895258 w 1895258"/>
                <a:gd name="connsiteY4" fmla="*/ 820399 h 1764511"/>
                <a:gd name="connsiteX5" fmla="*/ 1747929 w 1895258"/>
                <a:gd name="connsiteY5" fmla="*/ 967727 h 1764511"/>
                <a:gd name="connsiteX6" fmla="*/ 1711834 w 1895258"/>
                <a:gd name="connsiteY6" fmla="*/ 943082 h 1764511"/>
                <a:gd name="connsiteX7" fmla="*/ 1711834 w 1895258"/>
                <a:gd name="connsiteY7" fmla="*/ 1079830 h 1764511"/>
                <a:gd name="connsiteX8" fmla="*/ 1459259 w 1895258"/>
                <a:gd name="connsiteY8" fmla="*/ 1460878 h 1764511"/>
                <a:gd name="connsiteX9" fmla="*/ 1454813 w 1895258"/>
                <a:gd name="connsiteY9" fmla="*/ 1462258 h 1764511"/>
                <a:gd name="connsiteX10" fmla="*/ 1381166 w 1895258"/>
                <a:gd name="connsiteY10" fmla="*/ 1712721 h 1764511"/>
                <a:gd name="connsiteX11" fmla="*/ 1381834 w 1895258"/>
                <a:gd name="connsiteY11" fmla="*/ 1714271 h 1764511"/>
                <a:gd name="connsiteX12" fmla="*/ 1274602 w 1895258"/>
                <a:gd name="connsiteY12" fmla="*/ 1764511 h 1764511"/>
                <a:gd name="connsiteX13" fmla="*/ 1167370 w 1895258"/>
                <a:gd name="connsiteY13" fmla="*/ 1714271 h 1764511"/>
                <a:gd name="connsiteX14" fmla="*/ 1168039 w 1895258"/>
                <a:gd name="connsiteY14" fmla="*/ 1712719 h 1764511"/>
                <a:gd name="connsiteX15" fmla="*/ 1103543 w 1895258"/>
                <a:gd name="connsiteY15" fmla="*/ 1493376 h 1764511"/>
                <a:gd name="connsiteX16" fmla="*/ 804352 w 1895258"/>
                <a:gd name="connsiteY16" fmla="*/ 1493376 h 1764511"/>
                <a:gd name="connsiteX17" fmla="*/ 739855 w 1895258"/>
                <a:gd name="connsiteY17" fmla="*/ 1712721 h 1764511"/>
                <a:gd name="connsiteX18" fmla="*/ 740523 w 1895258"/>
                <a:gd name="connsiteY18" fmla="*/ 1714271 h 1764511"/>
                <a:gd name="connsiteX19" fmla="*/ 633291 w 1895258"/>
                <a:gd name="connsiteY19" fmla="*/ 1764511 h 1764511"/>
                <a:gd name="connsiteX20" fmla="*/ 526059 w 1895258"/>
                <a:gd name="connsiteY20" fmla="*/ 1714271 h 1764511"/>
                <a:gd name="connsiteX21" fmla="*/ 526728 w 1895258"/>
                <a:gd name="connsiteY21" fmla="*/ 1712719 h 1764511"/>
                <a:gd name="connsiteX22" fmla="*/ 453082 w 1895258"/>
                <a:gd name="connsiteY22" fmla="*/ 1462258 h 1764511"/>
                <a:gd name="connsiteX23" fmla="*/ 448636 w 1895258"/>
                <a:gd name="connsiteY23" fmla="*/ 1460878 h 1764511"/>
                <a:gd name="connsiteX24" fmla="*/ 196060 w 1895258"/>
                <a:gd name="connsiteY24" fmla="*/ 1079830 h 1764511"/>
                <a:gd name="connsiteX25" fmla="*/ 196060 w 1895258"/>
                <a:gd name="connsiteY25" fmla="*/ 934455 h 1764511"/>
                <a:gd name="connsiteX26" fmla="*/ 147329 w 1895258"/>
                <a:gd name="connsiteY26" fmla="*/ 967727 h 1764511"/>
                <a:gd name="connsiteX27" fmla="*/ 0 w 1895258"/>
                <a:gd name="connsiteY27" fmla="*/ 820399 h 1764511"/>
                <a:gd name="connsiteX28" fmla="*/ 262762 w 1895258"/>
                <a:gd name="connsiteY28" fmla="*/ 435559 h 1764511"/>
                <a:gd name="connsiteX29" fmla="*/ 264768 w 1895258"/>
                <a:gd name="connsiteY29" fmla="*/ 437565 h 1764511"/>
                <a:gd name="connsiteX30" fmla="*/ 323583 w 1895258"/>
                <a:gd name="connsiteY30" fmla="*/ 329208 h 1764511"/>
                <a:gd name="connsiteX31" fmla="*/ 942748 w 1895258"/>
                <a:gd name="connsiteY31" fmla="*/ 0 h 176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5258" h="1764511">
                  <a:moveTo>
                    <a:pt x="942748" y="0"/>
                  </a:moveTo>
                  <a:lnTo>
                    <a:pt x="965146" y="0"/>
                  </a:lnTo>
                  <a:cubicBezTo>
                    <a:pt x="1274434" y="0"/>
                    <a:pt x="1539802" y="188046"/>
                    <a:pt x="1653156" y="456044"/>
                  </a:cubicBezTo>
                  <a:lnTo>
                    <a:pt x="1658718" y="473963"/>
                  </a:lnTo>
                  <a:lnTo>
                    <a:pt x="1895258" y="820399"/>
                  </a:lnTo>
                  <a:lnTo>
                    <a:pt x="1747929" y="967727"/>
                  </a:lnTo>
                  <a:lnTo>
                    <a:pt x="1711834" y="943082"/>
                  </a:lnTo>
                  <a:lnTo>
                    <a:pt x="1711834" y="1079830"/>
                  </a:lnTo>
                  <a:cubicBezTo>
                    <a:pt x="1711834" y="1251127"/>
                    <a:pt x="1607687" y="1398098"/>
                    <a:pt x="1459259" y="1460878"/>
                  </a:cubicBezTo>
                  <a:lnTo>
                    <a:pt x="1454813" y="1462258"/>
                  </a:lnTo>
                  <a:lnTo>
                    <a:pt x="1381166" y="1712721"/>
                  </a:lnTo>
                  <a:lnTo>
                    <a:pt x="1381834" y="1714271"/>
                  </a:lnTo>
                  <a:cubicBezTo>
                    <a:pt x="1381834" y="1742018"/>
                    <a:pt x="1333825" y="1764511"/>
                    <a:pt x="1274602" y="1764511"/>
                  </a:cubicBezTo>
                  <a:cubicBezTo>
                    <a:pt x="1215379" y="1764511"/>
                    <a:pt x="1167370" y="1742018"/>
                    <a:pt x="1167370" y="1714271"/>
                  </a:cubicBezTo>
                  <a:lnTo>
                    <a:pt x="1168039" y="1712719"/>
                  </a:lnTo>
                  <a:lnTo>
                    <a:pt x="1103543" y="1493376"/>
                  </a:lnTo>
                  <a:lnTo>
                    <a:pt x="804352" y="1493376"/>
                  </a:lnTo>
                  <a:lnTo>
                    <a:pt x="739855" y="1712721"/>
                  </a:lnTo>
                  <a:lnTo>
                    <a:pt x="740523" y="1714271"/>
                  </a:lnTo>
                  <a:cubicBezTo>
                    <a:pt x="740523" y="1742018"/>
                    <a:pt x="692514" y="1764511"/>
                    <a:pt x="633291" y="1764511"/>
                  </a:cubicBezTo>
                  <a:cubicBezTo>
                    <a:pt x="574068" y="1764511"/>
                    <a:pt x="526059" y="1742018"/>
                    <a:pt x="526059" y="1714271"/>
                  </a:cubicBezTo>
                  <a:lnTo>
                    <a:pt x="526728" y="1712719"/>
                  </a:lnTo>
                  <a:lnTo>
                    <a:pt x="453082" y="1462258"/>
                  </a:lnTo>
                  <a:lnTo>
                    <a:pt x="448636" y="1460878"/>
                  </a:lnTo>
                  <a:cubicBezTo>
                    <a:pt x="300208" y="1398098"/>
                    <a:pt x="196060" y="1251127"/>
                    <a:pt x="196060" y="1079830"/>
                  </a:cubicBezTo>
                  <a:lnTo>
                    <a:pt x="196060" y="934455"/>
                  </a:lnTo>
                  <a:lnTo>
                    <a:pt x="147329" y="967727"/>
                  </a:lnTo>
                  <a:lnTo>
                    <a:pt x="0" y="820399"/>
                  </a:lnTo>
                  <a:lnTo>
                    <a:pt x="262762" y="435559"/>
                  </a:lnTo>
                  <a:lnTo>
                    <a:pt x="264768" y="437565"/>
                  </a:lnTo>
                  <a:lnTo>
                    <a:pt x="323583" y="329208"/>
                  </a:lnTo>
                  <a:cubicBezTo>
                    <a:pt x="457768" y="130588"/>
                    <a:pt x="685008" y="0"/>
                    <a:pt x="94274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326C3B7-A486-49F6-BDC6-11322DD27613}"/>
                </a:ext>
              </a:extLst>
            </p:cNvPr>
            <p:cNvGrpSpPr/>
            <p:nvPr/>
          </p:nvGrpSpPr>
          <p:grpSpPr>
            <a:xfrm>
              <a:off x="3642699" y="3138805"/>
              <a:ext cx="2682633" cy="2223439"/>
              <a:chOff x="3642699" y="3138805"/>
              <a:chExt cx="2682633" cy="2223439"/>
            </a:xfrm>
          </p:grpSpPr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DFFD18D8-7111-4C20-85EA-2BB0CF902B6A}"/>
                  </a:ext>
                </a:extLst>
              </p:cNvPr>
              <p:cNvSpPr/>
              <p:nvPr/>
            </p:nvSpPr>
            <p:spPr>
              <a:xfrm rot="16200000">
                <a:off x="4692905" y="2391589"/>
                <a:ext cx="585470" cy="2079902"/>
              </a:xfrm>
              <a:prstGeom prst="moon">
                <a:avLst>
                  <a:gd name="adj" fmla="val 39474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3893E53E-50DD-4890-9EE9-89BD25B62045}"/>
                  </a:ext>
                </a:extLst>
              </p:cNvPr>
              <p:cNvSpPr/>
              <p:nvPr/>
            </p:nvSpPr>
            <p:spPr>
              <a:xfrm>
                <a:off x="3642699" y="3577662"/>
                <a:ext cx="785359" cy="28836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3E30DF25-3E73-4CF7-BFDE-23177A0B57AF}"/>
                  </a:ext>
                </a:extLst>
              </p:cNvPr>
              <p:cNvSpPr/>
              <p:nvPr/>
            </p:nvSpPr>
            <p:spPr>
              <a:xfrm>
                <a:off x="5539973" y="3577662"/>
                <a:ext cx="785359" cy="28836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FF6236DC-6CBA-4BB7-8B10-C300C356D084}"/>
                  </a:ext>
                </a:extLst>
              </p:cNvPr>
              <p:cNvSpPr/>
              <p:nvPr/>
            </p:nvSpPr>
            <p:spPr>
              <a:xfrm>
                <a:off x="4008352" y="3310962"/>
                <a:ext cx="1951327" cy="19812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082C780F-07DF-4287-9B0B-7D1AD78FD3EE}"/>
                  </a:ext>
                </a:extLst>
              </p:cNvPr>
              <p:cNvSpPr/>
              <p:nvPr/>
            </p:nvSpPr>
            <p:spPr>
              <a:xfrm>
                <a:off x="4381732" y="47526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3A6E4CBB-DEAA-47A1-8CFE-3FBBF3CE7FCD}"/>
                  </a:ext>
                </a:extLst>
              </p:cNvPr>
              <p:cNvSpPr/>
              <p:nvPr/>
            </p:nvSpPr>
            <p:spPr>
              <a:xfrm>
                <a:off x="4511879" y="51040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172D0459-D100-4511-928B-63AF25C2FFDB}"/>
                  </a:ext>
                </a:extLst>
              </p:cNvPr>
              <p:cNvSpPr/>
              <p:nvPr/>
            </p:nvSpPr>
            <p:spPr>
              <a:xfrm>
                <a:off x="5167199" y="51040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BADC9405-6AFC-4904-A65C-1F1EA97BA080}"/>
                  </a:ext>
                </a:extLst>
              </p:cNvPr>
              <p:cNvGrpSpPr/>
              <p:nvPr/>
            </p:nvGrpSpPr>
            <p:grpSpPr>
              <a:xfrm>
                <a:off x="4109866" y="3907833"/>
                <a:ext cx="500234" cy="500234"/>
                <a:chOff x="1114603" y="3901440"/>
                <a:chExt cx="513020" cy="513020"/>
              </a:xfrm>
            </p:grpSpPr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00D06B23-3989-4527-ADAC-3578DD0BF0FB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1DBD00B6-C6B1-4FED-9399-DD09EBDF1EE0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ECD0FAAD-A738-4EA3-90E8-675E801525D3}"/>
                  </a:ext>
                </a:extLst>
              </p:cNvPr>
              <p:cNvGrpSpPr/>
              <p:nvPr/>
            </p:nvGrpSpPr>
            <p:grpSpPr>
              <a:xfrm>
                <a:off x="5350096" y="3907833"/>
                <a:ext cx="500234" cy="500234"/>
                <a:chOff x="1114603" y="3901440"/>
                <a:chExt cx="513020" cy="513020"/>
              </a:xfrm>
            </p:grpSpPr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014A7D80-9DCC-4A3D-8284-3475D863ECB5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81F26C77-4639-4441-9E14-76A42E46A7B4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0CFE1FAB-F8AF-412D-ACB1-820E9224170B}"/>
                </a:ext>
              </a:extLst>
            </p:cNvPr>
            <p:cNvSpPr/>
            <p:nvPr/>
          </p:nvSpPr>
          <p:spPr>
            <a:xfrm rot="2700000">
              <a:off x="3883156" y="57186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A0D124F6-61E5-4807-B3BC-EC9EDC869B1C}"/>
                </a:ext>
              </a:extLst>
            </p:cNvPr>
            <p:cNvSpPr/>
            <p:nvPr/>
          </p:nvSpPr>
          <p:spPr>
            <a:xfrm>
              <a:off x="4506129" y="65956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C067DAA0-ED19-4B84-8039-9F4D0A757D8D}"/>
                </a:ext>
              </a:extLst>
            </p:cNvPr>
            <p:cNvSpPr/>
            <p:nvPr/>
          </p:nvSpPr>
          <p:spPr>
            <a:xfrm>
              <a:off x="5147440" y="65956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4507F1DA-6C9F-4D04-8AF9-98AF2EE0FA5E}"/>
                </a:ext>
              </a:extLst>
            </p:cNvPr>
            <p:cNvSpPr/>
            <p:nvPr/>
          </p:nvSpPr>
          <p:spPr>
            <a:xfrm rot="18900000" flipH="1">
              <a:off x="5789436" y="57186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99CFEBF7-EE4F-4605-9449-B0D50E8BA8BE}"/>
                </a:ext>
              </a:extLst>
            </p:cNvPr>
            <p:cNvSpPr/>
            <p:nvPr/>
          </p:nvSpPr>
          <p:spPr>
            <a:xfrm>
              <a:off x="3899619" y="2929609"/>
              <a:ext cx="2175131" cy="1209809"/>
            </a:xfrm>
            <a:custGeom>
              <a:avLst/>
              <a:gdLst>
                <a:gd name="connsiteX0" fmla="*/ 1390203 w 2175131"/>
                <a:gd name="connsiteY0" fmla="*/ 271 h 1209809"/>
                <a:gd name="connsiteX1" fmla="*/ 1771772 w 2175131"/>
                <a:gd name="connsiteY1" fmla="*/ 108178 h 1209809"/>
                <a:gd name="connsiteX2" fmla="*/ 2066953 w 2175131"/>
                <a:gd name="connsiteY2" fmla="*/ 1209809 h 1209809"/>
                <a:gd name="connsiteX3" fmla="*/ 1239919 w 2175131"/>
                <a:gd name="connsiteY3" fmla="*/ 623195 h 1209809"/>
                <a:gd name="connsiteX4" fmla="*/ 1087566 w 2175131"/>
                <a:gd name="connsiteY4" fmla="*/ 553225 h 1209809"/>
                <a:gd name="connsiteX5" fmla="*/ 935212 w 2175131"/>
                <a:gd name="connsiteY5" fmla="*/ 623195 h 1209809"/>
                <a:gd name="connsiteX6" fmla="*/ 108178 w 2175131"/>
                <a:gd name="connsiteY6" fmla="*/ 1209809 h 1209809"/>
                <a:gd name="connsiteX7" fmla="*/ 403359 w 2175131"/>
                <a:gd name="connsiteY7" fmla="*/ 108178 h 1209809"/>
                <a:gd name="connsiteX8" fmla="*/ 1015309 w 2175131"/>
                <a:gd name="connsiteY8" fmla="*/ 27613 h 1209809"/>
                <a:gd name="connsiteX9" fmla="*/ 1082820 w 2175131"/>
                <a:gd name="connsiteY9" fmla="*/ 52821 h 1209809"/>
                <a:gd name="connsiteX10" fmla="*/ 1178570 w 2175131"/>
                <a:gd name="connsiteY10" fmla="*/ 22828 h 1209809"/>
                <a:gd name="connsiteX11" fmla="*/ 1390203 w 2175131"/>
                <a:gd name="connsiteY11" fmla="*/ 271 h 1209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5131" h="1209809">
                  <a:moveTo>
                    <a:pt x="1390203" y="271"/>
                  </a:moveTo>
                  <a:cubicBezTo>
                    <a:pt x="1520199" y="3647"/>
                    <a:pt x="1651234" y="38586"/>
                    <a:pt x="1771772" y="108178"/>
                  </a:cubicBezTo>
                  <a:cubicBezTo>
                    <a:pt x="2157491" y="330873"/>
                    <a:pt x="2289648" y="824090"/>
                    <a:pt x="2066953" y="1209809"/>
                  </a:cubicBezTo>
                  <a:cubicBezTo>
                    <a:pt x="1822500" y="971673"/>
                    <a:pt x="1543269" y="774085"/>
                    <a:pt x="1239919" y="623195"/>
                  </a:cubicBezTo>
                  <a:lnTo>
                    <a:pt x="1087566" y="553225"/>
                  </a:lnTo>
                  <a:lnTo>
                    <a:pt x="935212" y="623195"/>
                  </a:lnTo>
                  <a:cubicBezTo>
                    <a:pt x="631862" y="774085"/>
                    <a:pt x="352632" y="971673"/>
                    <a:pt x="108178" y="1209809"/>
                  </a:cubicBezTo>
                  <a:cubicBezTo>
                    <a:pt x="-114517" y="824090"/>
                    <a:pt x="17640" y="330873"/>
                    <a:pt x="403359" y="108178"/>
                  </a:cubicBezTo>
                  <a:cubicBezTo>
                    <a:pt x="596219" y="-3170"/>
                    <a:pt x="815953" y="-25804"/>
                    <a:pt x="1015309" y="27613"/>
                  </a:cubicBezTo>
                  <a:lnTo>
                    <a:pt x="1082820" y="52821"/>
                  </a:lnTo>
                  <a:lnTo>
                    <a:pt x="1178570" y="22828"/>
                  </a:lnTo>
                  <a:cubicBezTo>
                    <a:pt x="1247520" y="6104"/>
                    <a:pt x="1318705" y="-1586"/>
                    <a:pt x="1390203" y="27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11080AB-14EE-4AC2-89A9-44316A7516D0}"/>
              </a:ext>
            </a:extLst>
          </p:cNvPr>
          <p:cNvGrpSpPr/>
          <p:nvPr/>
        </p:nvGrpSpPr>
        <p:grpSpPr>
          <a:xfrm>
            <a:off x="7025701" y="3860801"/>
            <a:ext cx="1696432" cy="2454610"/>
            <a:chOff x="6633549" y="2929609"/>
            <a:chExt cx="2682633" cy="3881574"/>
          </a:xfrm>
        </p:grpSpPr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6C29DAEB-CF81-4516-809E-D338B98A07B1}"/>
                </a:ext>
              </a:extLst>
            </p:cNvPr>
            <p:cNvSpPr/>
            <p:nvPr/>
          </p:nvSpPr>
          <p:spPr>
            <a:xfrm>
              <a:off x="7008304" y="4894395"/>
              <a:ext cx="1895258" cy="1764511"/>
            </a:xfrm>
            <a:custGeom>
              <a:avLst/>
              <a:gdLst>
                <a:gd name="connsiteX0" fmla="*/ 942748 w 1895258"/>
                <a:gd name="connsiteY0" fmla="*/ 0 h 1764511"/>
                <a:gd name="connsiteX1" fmla="*/ 965146 w 1895258"/>
                <a:gd name="connsiteY1" fmla="*/ 0 h 1764511"/>
                <a:gd name="connsiteX2" fmla="*/ 1653156 w 1895258"/>
                <a:gd name="connsiteY2" fmla="*/ 456044 h 1764511"/>
                <a:gd name="connsiteX3" fmla="*/ 1658718 w 1895258"/>
                <a:gd name="connsiteY3" fmla="*/ 473963 h 1764511"/>
                <a:gd name="connsiteX4" fmla="*/ 1895258 w 1895258"/>
                <a:gd name="connsiteY4" fmla="*/ 820399 h 1764511"/>
                <a:gd name="connsiteX5" fmla="*/ 1747929 w 1895258"/>
                <a:gd name="connsiteY5" fmla="*/ 967727 h 1764511"/>
                <a:gd name="connsiteX6" fmla="*/ 1711834 w 1895258"/>
                <a:gd name="connsiteY6" fmla="*/ 943082 h 1764511"/>
                <a:gd name="connsiteX7" fmla="*/ 1711834 w 1895258"/>
                <a:gd name="connsiteY7" fmla="*/ 1079830 h 1764511"/>
                <a:gd name="connsiteX8" fmla="*/ 1459259 w 1895258"/>
                <a:gd name="connsiteY8" fmla="*/ 1460878 h 1764511"/>
                <a:gd name="connsiteX9" fmla="*/ 1454813 w 1895258"/>
                <a:gd name="connsiteY9" fmla="*/ 1462258 h 1764511"/>
                <a:gd name="connsiteX10" fmla="*/ 1381166 w 1895258"/>
                <a:gd name="connsiteY10" fmla="*/ 1712721 h 1764511"/>
                <a:gd name="connsiteX11" fmla="*/ 1381834 w 1895258"/>
                <a:gd name="connsiteY11" fmla="*/ 1714271 h 1764511"/>
                <a:gd name="connsiteX12" fmla="*/ 1274602 w 1895258"/>
                <a:gd name="connsiteY12" fmla="*/ 1764511 h 1764511"/>
                <a:gd name="connsiteX13" fmla="*/ 1167370 w 1895258"/>
                <a:gd name="connsiteY13" fmla="*/ 1714271 h 1764511"/>
                <a:gd name="connsiteX14" fmla="*/ 1168039 w 1895258"/>
                <a:gd name="connsiteY14" fmla="*/ 1712719 h 1764511"/>
                <a:gd name="connsiteX15" fmla="*/ 1103543 w 1895258"/>
                <a:gd name="connsiteY15" fmla="*/ 1493376 h 1764511"/>
                <a:gd name="connsiteX16" fmla="*/ 804352 w 1895258"/>
                <a:gd name="connsiteY16" fmla="*/ 1493376 h 1764511"/>
                <a:gd name="connsiteX17" fmla="*/ 739855 w 1895258"/>
                <a:gd name="connsiteY17" fmla="*/ 1712721 h 1764511"/>
                <a:gd name="connsiteX18" fmla="*/ 740523 w 1895258"/>
                <a:gd name="connsiteY18" fmla="*/ 1714271 h 1764511"/>
                <a:gd name="connsiteX19" fmla="*/ 633291 w 1895258"/>
                <a:gd name="connsiteY19" fmla="*/ 1764511 h 1764511"/>
                <a:gd name="connsiteX20" fmla="*/ 526059 w 1895258"/>
                <a:gd name="connsiteY20" fmla="*/ 1714271 h 1764511"/>
                <a:gd name="connsiteX21" fmla="*/ 526728 w 1895258"/>
                <a:gd name="connsiteY21" fmla="*/ 1712719 h 1764511"/>
                <a:gd name="connsiteX22" fmla="*/ 453082 w 1895258"/>
                <a:gd name="connsiteY22" fmla="*/ 1462258 h 1764511"/>
                <a:gd name="connsiteX23" fmla="*/ 448636 w 1895258"/>
                <a:gd name="connsiteY23" fmla="*/ 1460878 h 1764511"/>
                <a:gd name="connsiteX24" fmla="*/ 196060 w 1895258"/>
                <a:gd name="connsiteY24" fmla="*/ 1079830 h 1764511"/>
                <a:gd name="connsiteX25" fmla="*/ 196060 w 1895258"/>
                <a:gd name="connsiteY25" fmla="*/ 934455 h 1764511"/>
                <a:gd name="connsiteX26" fmla="*/ 147329 w 1895258"/>
                <a:gd name="connsiteY26" fmla="*/ 967727 h 1764511"/>
                <a:gd name="connsiteX27" fmla="*/ 0 w 1895258"/>
                <a:gd name="connsiteY27" fmla="*/ 820399 h 1764511"/>
                <a:gd name="connsiteX28" fmla="*/ 262762 w 1895258"/>
                <a:gd name="connsiteY28" fmla="*/ 435559 h 1764511"/>
                <a:gd name="connsiteX29" fmla="*/ 264768 w 1895258"/>
                <a:gd name="connsiteY29" fmla="*/ 437565 h 1764511"/>
                <a:gd name="connsiteX30" fmla="*/ 323583 w 1895258"/>
                <a:gd name="connsiteY30" fmla="*/ 329208 h 1764511"/>
                <a:gd name="connsiteX31" fmla="*/ 942748 w 1895258"/>
                <a:gd name="connsiteY31" fmla="*/ 0 h 176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5258" h="1764511">
                  <a:moveTo>
                    <a:pt x="942748" y="0"/>
                  </a:moveTo>
                  <a:lnTo>
                    <a:pt x="965146" y="0"/>
                  </a:lnTo>
                  <a:cubicBezTo>
                    <a:pt x="1274434" y="0"/>
                    <a:pt x="1539802" y="188046"/>
                    <a:pt x="1653156" y="456044"/>
                  </a:cubicBezTo>
                  <a:lnTo>
                    <a:pt x="1658718" y="473963"/>
                  </a:lnTo>
                  <a:lnTo>
                    <a:pt x="1895258" y="820399"/>
                  </a:lnTo>
                  <a:lnTo>
                    <a:pt x="1747929" y="967727"/>
                  </a:lnTo>
                  <a:lnTo>
                    <a:pt x="1711834" y="943082"/>
                  </a:lnTo>
                  <a:lnTo>
                    <a:pt x="1711834" y="1079830"/>
                  </a:lnTo>
                  <a:cubicBezTo>
                    <a:pt x="1711834" y="1251127"/>
                    <a:pt x="1607687" y="1398098"/>
                    <a:pt x="1459259" y="1460878"/>
                  </a:cubicBezTo>
                  <a:lnTo>
                    <a:pt x="1454813" y="1462258"/>
                  </a:lnTo>
                  <a:lnTo>
                    <a:pt x="1381166" y="1712721"/>
                  </a:lnTo>
                  <a:lnTo>
                    <a:pt x="1381834" y="1714271"/>
                  </a:lnTo>
                  <a:cubicBezTo>
                    <a:pt x="1381834" y="1742018"/>
                    <a:pt x="1333825" y="1764511"/>
                    <a:pt x="1274602" y="1764511"/>
                  </a:cubicBezTo>
                  <a:cubicBezTo>
                    <a:pt x="1215379" y="1764511"/>
                    <a:pt x="1167370" y="1742018"/>
                    <a:pt x="1167370" y="1714271"/>
                  </a:cubicBezTo>
                  <a:lnTo>
                    <a:pt x="1168039" y="1712719"/>
                  </a:lnTo>
                  <a:lnTo>
                    <a:pt x="1103543" y="1493376"/>
                  </a:lnTo>
                  <a:lnTo>
                    <a:pt x="804352" y="1493376"/>
                  </a:lnTo>
                  <a:lnTo>
                    <a:pt x="739855" y="1712721"/>
                  </a:lnTo>
                  <a:lnTo>
                    <a:pt x="740523" y="1714271"/>
                  </a:lnTo>
                  <a:cubicBezTo>
                    <a:pt x="740523" y="1742018"/>
                    <a:pt x="692514" y="1764511"/>
                    <a:pt x="633291" y="1764511"/>
                  </a:cubicBezTo>
                  <a:cubicBezTo>
                    <a:pt x="574068" y="1764511"/>
                    <a:pt x="526059" y="1742018"/>
                    <a:pt x="526059" y="1714271"/>
                  </a:cubicBezTo>
                  <a:lnTo>
                    <a:pt x="526728" y="1712719"/>
                  </a:lnTo>
                  <a:lnTo>
                    <a:pt x="453082" y="1462258"/>
                  </a:lnTo>
                  <a:lnTo>
                    <a:pt x="448636" y="1460878"/>
                  </a:lnTo>
                  <a:cubicBezTo>
                    <a:pt x="300208" y="1398098"/>
                    <a:pt x="196060" y="1251127"/>
                    <a:pt x="196060" y="1079830"/>
                  </a:cubicBezTo>
                  <a:lnTo>
                    <a:pt x="196060" y="934455"/>
                  </a:lnTo>
                  <a:lnTo>
                    <a:pt x="147329" y="967727"/>
                  </a:lnTo>
                  <a:lnTo>
                    <a:pt x="0" y="820399"/>
                  </a:lnTo>
                  <a:lnTo>
                    <a:pt x="262762" y="435559"/>
                  </a:lnTo>
                  <a:lnTo>
                    <a:pt x="264768" y="437565"/>
                  </a:lnTo>
                  <a:lnTo>
                    <a:pt x="323583" y="329208"/>
                  </a:lnTo>
                  <a:cubicBezTo>
                    <a:pt x="457768" y="130588"/>
                    <a:pt x="685008" y="0"/>
                    <a:pt x="942748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AB1EB3EE-B36F-49BE-BCA9-C94B314BD0EA}"/>
                </a:ext>
              </a:extLst>
            </p:cNvPr>
            <p:cNvSpPr/>
            <p:nvPr/>
          </p:nvSpPr>
          <p:spPr>
            <a:xfrm rot="2700000">
              <a:off x="6850193" y="57186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FD0DF507-C4A2-4125-9309-6D7034408FA2}"/>
                </a:ext>
              </a:extLst>
            </p:cNvPr>
            <p:cNvSpPr/>
            <p:nvPr/>
          </p:nvSpPr>
          <p:spPr>
            <a:xfrm>
              <a:off x="7473166" y="65956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5621353B-0961-4984-A545-A5AF6EA5524F}"/>
                </a:ext>
              </a:extLst>
            </p:cNvPr>
            <p:cNvSpPr/>
            <p:nvPr/>
          </p:nvSpPr>
          <p:spPr>
            <a:xfrm>
              <a:off x="8114477" y="65956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AA1EC9C0-EB7A-4CF6-9F89-0438C1EFCDB5}"/>
                </a:ext>
              </a:extLst>
            </p:cNvPr>
            <p:cNvSpPr/>
            <p:nvPr/>
          </p:nvSpPr>
          <p:spPr>
            <a:xfrm rot="18900000" flipH="1">
              <a:off x="8756473" y="57186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D79A7AC-419E-4ADE-8921-62F0FF7AEE6D}"/>
                </a:ext>
              </a:extLst>
            </p:cNvPr>
            <p:cNvGrpSpPr/>
            <p:nvPr/>
          </p:nvGrpSpPr>
          <p:grpSpPr>
            <a:xfrm>
              <a:off x="6633549" y="3138805"/>
              <a:ext cx="2682633" cy="2223439"/>
              <a:chOff x="6633549" y="3138805"/>
              <a:chExt cx="2682633" cy="2223439"/>
            </a:xfrm>
          </p:grpSpPr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8B823B97-759F-43F6-9287-1ABE534C3E34}"/>
                  </a:ext>
                </a:extLst>
              </p:cNvPr>
              <p:cNvSpPr/>
              <p:nvPr/>
            </p:nvSpPr>
            <p:spPr>
              <a:xfrm rot="16200000">
                <a:off x="7712373" y="2391589"/>
                <a:ext cx="585470" cy="2079902"/>
              </a:xfrm>
              <a:prstGeom prst="moon">
                <a:avLst>
                  <a:gd name="adj" fmla="val 39474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2790187C-6D91-4478-9B5D-163AADC2D589}"/>
                  </a:ext>
                </a:extLst>
              </p:cNvPr>
              <p:cNvSpPr/>
              <p:nvPr/>
            </p:nvSpPr>
            <p:spPr>
              <a:xfrm>
                <a:off x="6633549" y="3577662"/>
                <a:ext cx="785359" cy="288364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D4104E65-D841-464A-8FEB-85B499830FC0}"/>
                  </a:ext>
                </a:extLst>
              </p:cNvPr>
              <p:cNvSpPr/>
              <p:nvPr/>
            </p:nvSpPr>
            <p:spPr>
              <a:xfrm>
                <a:off x="8530823" y="3577662"/>
                <a:ext cx="785359" cy="288364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E47EFBAB-B010-41FF-8C36-45E13555F8B6}"/>
                  </a:ext>
                </a:extLst>
              </p:cNvPr>
              <p:cNvSpPr/>
              <p:nvPr/>
            </p:nvSpPr>
            <p:spPr>
              <a:xfrm>
                <a:off x="6999202" y="3310962"/>
                <a:ext cx="1951327" cy="19812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C01F96DA-7511-4C31-85F0-3F78D7F1E984}"/>
                  </a:ext>
                </a:extLst>
              </p:cNvPr>
              <p:cNvSpPr/>
              <p:nvPr/>
            </p:nvSpPr>
            <p:spPr>
              <a:xfrm>
                <a:off x="7372582" y="4752644"/>
                <a:ext cx="1204568" cy="609600"/>
              </a:xfrm>
              <a:prstGeom prst="round2SameRect">
                <a:avLst>
                  <a:gd name="adj1" fmla="val 50000"/>
                  <a:gd name="adj2" fmla="val 27692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DEA99D57-EE10-40A3-BB4C-28304313809D}"/>
                  </a:ext>
                </a:extLst>
              </p:cNvPr>
              <p:cNvSpPr/>
              <p:nvPr/>
            </p:nvSpPr>
            <p:spPr>
              <a:xfrm>
                <a:off x="7502729" y="51040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D31C98B9-5AEF-41AB-959D-7FB370C4AACB}"/>
                  </a:ext>
                </a:extLst>
              </p:cNvPr>
              <p:cNvSpPr/>
              <p:nvPr/>
            </p:nvSpPr>
            <p:spPr>
              <a:xfrm>
                <a:off x="8158049" y="5104094"/>
                <a:ext cx="304800" cy="188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3516AD08-D1B7-4C95-AE01-6454A6968F39}"/>
                  </a:ext>
                </a:extLst>
              </p:cNvPr>
              <p:cNvGrpSpPr/>
              <p:nvPr/>
            </p:nvGrpSpPr>
            <p:grpSpPr>
              <a:xfrm>
                <a:off x="7104526" y="3907833"/>
                <a:ext cx="500234" cy="500234"/>
                <a:chOff x="1114603" y="3901440"/>
                <a:chExt cx="513020" cy="513020"/>
              </a:xfrm>
            </p:grpSpPr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3B22E6B6-010A-4180-BB1A-FBB6B6B36F61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D4F03077-4822-4913-8520-37031AC3DB96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BE38DA1D-061F-4876-B8F0-416C3FB3F945}"/>
                  </a:ext>
                </a:extLst>
              </p:cNvPr>
              <p:cNvGrpSpPr/>
              <p:nvPr/>
            </p:nvGrpSpPr>
            <p:grpSpPr>
              <a:xfrm>
                <a:off x="8344756" y="3907833"/>
                <a:ext cx="500234" cy="500234"/>
                <a:chOff x="1114603" y="3901440"/>
                <a:chExt cx="513020" cy="513020"/>
              </a:xfrm>
            </p:grpSpPr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5EF49390-3643-4712-A50C-23CAFC60020D}"/>
                    </a:ext>
                  </a:extLst>
                </p:cNvPr>
                <p:cNvSpPr/>
                <p:nvPr/>
              </p:nvSpPr>
              <p:spPr>
                <a:xfrm>
                  <a:off x="1114603" y="3901440"/>
                  <a:ext cx="513020" cy="51302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FA673B72-1DC6-4673-8DBC-C49FD31464A1}"/>
                    </a:ext>
                  </a:extLst>
                </p:cNvPr>
                <p:cNvSpPr/>
                <p:nvPr/>
              </p:nvSpPr>
              <p:spPr>
                <a:xfrm>
                  <a:off x="1201906" y="3989283"/>
                  <a:ext cx="337334" cy="3373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5796E89E-EE6B-48D0-A28C-BD060BD0C69E}"/>
                </a:ext>
              </a:extLst>
            </p:cNvPr>
            <p:cNvSpPr/>
            <p:nvPr/>
          </p:nvSpPr>
          <p:spPr>
            <a:xfrm>
              <a:off x="6884691" y="2929609"/>
              <a:ext cx="2175131" cy="1209809"/>
            </a:xfrm>
            <a:custGeom>
              <a:avLst/>
              <a:gdLst>
                <a:gd name="connsiteX0" fmla="*/ 1390203 w 2175131"/>
                <a:gd name="connsiteY0" fmla="*/ 271 h 1209809"/>
                <a:gd name="connsiteX1" fmla="*/ 1771772 w 2175131"/>
                <a:gd name="connsiteY1" fmla="*/ 108178 h 1209809"/>
                <a:gd name="connsiteX2" fmla="*/ 2066953 w 2175131"/>
                <a:gd name="connsiteY2" fmla="*/ 1209809 h 1209809"/>
                <a:gd name="connsiteX3" fmla="*/ 1239919 w 2175131"/>
                <a:gd name="connsiteY3" fmla="*/ 623195 h 1209809"/>
                <a:gd name="connsiteX4" fmla="*/ 1087566 w 2175131"/>
                <a:gd name="connsiteY4" fmla="*/ 553225 h 1209809"/>
                <a:gd name="connsiteX5" fmla="*/ 935212 w 2175131"/>
                <a:gd name="connsiteY5" fmla="*/ 623195 h 1209809"/>
                <a:gd name="connsiteX6" fmla="*/ 108178 w 2175131"/>
                <a:gd name="connsiteY6" fmla="*/ 1209809 h 1209809"/>
                <a:gd name="connsiteX7" fmla="*/ 403359 w 2175131"/>
                <a:gd name="connsiteY7" fmla="*/ 108178 h 1209809"/>
                <a:gd name="connsiteX8" fmla="*/ 1015309 w 2175131"/>
                <a:gd name="connsiteY8" fmla="*/ 27613 h 1209809"/>
                <a:gd name="connsiteX9" fmla="*/ 1082820 w 2175131"/>
                <a:gd name="connsiteY9" fmla="*/ 52821 h 1209809"/>
                <a:gd name="connsiteX10" fmla="*/ 1178570 w 2175131"/>
                <a:gd name="connsiteY10" fmla="*/ 22828 h 1209809"/>
                <a:gd name="connsiteX11" fmla="*/ 1390203 w 2175131"/>
                <a:gd name="connsiteY11" fmla="*/ 271 h 1209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5131" h="1209809">
                  <a:moveTo>
                    <a:pt x="1390203" y="271"/>
                  </a:moveTo>
                  <a:cubicBezTo>
                    <a:pt x="1520199" y="3647"/>
                    <a:pt x="1651234" y="38586"/>
                    <a:pt x="1771772" y="108178"/>
                  </a:cubicBezTo>
                  <a:cubicBezTo>
                    <a:pt x="2157491" y="330873"/>
                    <a:pt x="2289648" y="824090"/>
                    <a:pt x="2066953" y="1209809"/>
                  </a:cubicBezTo>
                  <a:cubicBezTo>
                    <a:pt x="1822500" y="971673"/>
                    <a:pt x="1543269" y="774085"/>
                    <a:pt x="1239919" y="623195"/>
                  </a:cubicBezTo>
                  <a:lnTo>
                    <a:pt x="1087566" y="553225"/>
                  </a:lnTo>
                  <a:lnTo>
                    <a:pt x="935212" y="623195"/>
                  </a:lnTo>
                  <a:cubicBezTo>
                    <a:pt x="631862" y="774085"/>
                    <a:pt x="352632" y="971673"/>
                    <a:pt x="108178" y="1209809"/>
                  </a:cubicBezTo>
                  <a:cubicBezTo>
                    <a:pt x="-114517" y="824090"/>
                    <a:pt x="17640" y="330873"/>
                    <a:pt x="403359" y="108178"/>
                  </a:cubicBezTo>
                  <a:cubicBezTo>
                    <a:pt x="596219" y="-3170"/>
                    <a:pt x="815953" y="-25804"/>
                    <a:pt x="1015309" y="27613"/>
                  </a:cubicBezTo>
                  <a:lnTo>
                    <a:pt x="1082820" y="52821"/>
                  </a:lnTo>
                  <a:lnTo>
                    <a:pt x="1178570" y="22828"/>
                  </a:lnTo>
                  <a:cubicBezTo>
                    <a:pt x="1247520" y="6104"/>
                    <a:pt x="1318705" y="-1586"/>
                    <a:pt x="1390203" y="27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6F513B1-9FE8-492D-98A4-6930215B8E7E}"/>
              </a:ext>
            </a:extLst>
          </p:cNvPr>
          <p:cNvGrpSpPr/>
          <p:nvPr/>
        </p:nvGrpSpPr>
        <p:grpSpPr>
          <a:xfrm>
            <a:off x="1109816" y="957942"/>
            <a:ext cx="1814458" cy="2471057"/>
            <a:chOff x="632080" y="-1642817"/>
            <a:chExt cx="2682633" cy="3653400"/>
          </a:xfrm>
        </p:grpSpPr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AF70A5B0-18D9-49F4-9289-9FE38C74A163}"/>
                </a:ext>
              </a:extLst>
            </p:cNvPr>
            <p:cNvSpPr/>
            <p:nvPr/>
          </p:nvSpPr>
          <p:spPr>
            <a:xfrm>
              <a:off x="891171" y="-1642817"/>
              <a:ext cx="2164450" cy="2473164"/>
            </a:xfrm>
            <a:custGeom>
              <a:avLst/>
              <a:gdLst>
                <a:gd name="connsiteX0" fmla="*/ 783556 w 1935737"/>
                <a:gd name="connsiteY0" fmla="*/ 0 h 2211830"/>
                <a:gd name="connsiteX1" fmla="*/ 941470 w 1935737"/>
                <a:gd name="connsiteY1" fmla="*/ 15919 h 2211830"/>
                <a:gd name="connsiteX2" fmla="*/ 967869 w 1935737"/>
                <a:gd name="connsiteY2" fmla="*/ 24114 h 2211830"/>
                <a:gd name="connsiteX3" fmla="*/ 994267 w 1935737"/>
                <a:gd name="connsiteY3" fmla="*/ 15919 h 2211830"/>
                <a:gd name="connsiteX4" fmla="*/ 1152181 w 1935737"/>
                <a:gd name="connsiteY4" fmla="*/ 0 h 2211830"/>
                <a:gd name="connsiteX5" fmla="*/ 1935737 w 1935737"/>
                <a:gd name="connsiteY5" fmla="*/ 783556 h 2211830"/>
                <a:gd name="connsiteX6" fmla="*/ 1935737 w 1935737"/>
                <a:gd name="connsiteY6" fmla="*/ 2211830 h 2211830"/>
                <a:gd name="connsiteX7" fmla="*/ 1567112 w 1935737"/>
                <a:gd name="connsiteY7" fmla="*/ 2211830 h 2211830"/>
                <a:gd name="connsiteX8" fmla="*/ 368625 w 1935737"/>
                <a:gd name="connsiteY8" fmla="*/ 2211830 h 2211830"/>
                <a:gd name="connsiteX9" fmla="*/ 0 w 1935737"/>
                <a:gd name="connsiteY9" fmla="*/ 2211830 h 2211830"/>
                <a:gd name="connsiteX10" fmla="*/ 0 w 1935737"/>
                <a:gd name="connsiteY10" fmla="*/ 783556 h 2211830"/>
                <a:gd name="connsiteX11" fmla="*/ 783556 w 1935737"/>
                <a:gd name="connsiteY11" fmla="*/ 0 h 221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5737" h="2211830">
                  <a:moveTo>
                    <a:pt x="783556" y="0"/>
                  </a:moveTo>
                  <a:cubicBezTo>
                    <a:pt x="837649" y="0"/>
                    <a:pt x="890462" y="5482"/>
                    <a:pt x="941470" y="15919"/>
                  </a:cubicBezTo>
                  <a:lnTo>
                    <a:pt x="967869" y="24114"/>
                  </a:lnTo>
                  <a:lnTo>
                    <a:pt x="994267" y="15919"/>
                  </a:lnTo>
                  <a:cubicBezTo>
                    <a:pt x="1045275" y="5482"/>
                    <a:pt x="1098088" y="0"/>
                    <a:pt x="1152181" y="0"/>
                  </a:cubicBezTo>
                  <a:cubicBezTo>
                    <a:pt x="1584927" y="0"/>
                    <a:pt x="1935737" y="350810"/>
                    <a:pt x="1935737" y="783556"/>
                  </a:cubicBezTo>
                  <a:lnTo>
                    <a:pt x="1935737" y="2211830"/>
                  </a:lnTo>
                  <a:lnTo>
                    <a:pt x="1567112" y="2211830"/>
                  </a:lnTo>
                  <a:lnTo>
                    <a:pt x="368625" y="2211830"/>
                  </a:lnTo>
                  <a:lnTo>
                    <a:pt x="0" y="2211830"/>
                  </a:lnTo>
                  <a:lnTo>
                    <a:pt x="0" y="783556"/>
                  </a:lnTo>
                  <a:cubicBezTo>
                    <a:pt x="0" y="350810"/>
                    <a:pt x="350810" y="0"/>
                    <a:pt x="78355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5F17F9AB-65C8-42E4-AA4A-DFCACA9FC2E5}"/>
                </a:ext>
              </a:extLst>
            </p:cNvPr>
            <p:cNvSpPr/>
            <p:nvPr/>
          </p:nvSpPr>
          <p:spPr>
            <a:xfrm>
              <a:off x="1031367" y="93795"/>
              <a:ext cx="1895258" cy="1764511"/>
            </a:xfrm>
            <a:custGeom>
              <a:avLst/>
              <a:gdLst>
                <a:gd name="connsiteX0" fmla="*/ 942748 w 1895258"/>
                <a:gd name="connsiteY0" fmla="*/ 0 h 1764511"/>
                <a:gd name="connsiteX1" fmla="*/ 965146 w 1895258"/>
                <a:gd name="connsiteY1" fmla="*/ 0 h 1764511"/>
                <a:gd name="connsiteX2" fmla="*/ 1653156 w 1895258"/>
                <a:gd name="connsiteY2" fmla="*/ 456044 h 1764511"/>
                <a:gd name="connsiteX3" fmla="*/ 1658718 w 1895258"/>
                <a:gd name="connsiteY3" fmla="*/ 473963 h 1764511"/>
                <a:gd name="connsiteX4" fmla="*/ 1895258 w 1895258"/>
                <a:gd name="connsiteY4" fmla="*/ 820399 h 1764511"/>
                <a:gd name="connsiteX5" fmla="*/ 1747929 w 1895258"/>
                <a:gd name="connsiteY5" fmla="*/ 967727 h 1764511"/>
                <a:gd name="connsiteX6" fmla="*/ 1711834 w 1895258"/>
                <a:gd name="connsiteY6" fmla="*/ 943082 h 1764511"/>
                <a:gd name="connsiteX7" fmla="*/ 1711834 w 1895258"/>
                <a:gd name="connsiteY7" fmla="*/ 1079830 h 1764511"/>
                <a:gd name="connsiteX8" fmla="*/ 1459259 w 1895258"/>
                <a:gd name="connsiteY8" fmla="*/ 1460878 h 1764511"/>
                <a:gd name="connsiteX9" fmla="*/ 1454813 w 1895258"/>
                <a:gd name="connsiteY9" fmla="*/ 1462258 h 1764511"/>
                <a:gd name="connsiteX10" fmla="*/ 1381166 w 1895258"/>
                <a:gd name="connsiteY10" fmla="*/ 1712721 h 1764511"/>
                <a:gd name="connsiteX11" fmla="*/ 1381834 w 1895258"/>
                <a:gd name="connsiteY11" fmla="*/ 1714271 h 1764511"/>
                <a:gd name="connsiteX12" fmla="*/ 1274602 w 1895258"/>
                <a:gd name="connsiteY12" fmla="*/ 1764511 h 1764511"/>
                <a:gd name="connsiteX13" fmla="*/ 1167370 w 1895258"/>
                <a:gd name="connsiteY13" fmla="*/ 1714271 h 1764511"/>
                <a:gd name="connsiteX14" fmla="*/ 1168039 w 1895258"/>
                <a:gd name="connsiteY14" fmla="*/ 1712719 h 1764511"/>
                <a:gd name="connsiteX15" fmla="*/ 1103543 w 1895258"/>
                <a:gd name="connsiteY15" fmla="*/ 1493376 h 1764511"/>
                <a:gd name="connsiteX16" fmla="*/ 804352 w 1895258"/>
                <a:gd name="connsiteY16" fmla="*/ 1493376 h 1764511"/>
                <a:gd name="connsiteX17" fmla="*/ 739855 w 1895258"/>
                <a:gd name="connsiteY17" fmla="*/ 1712721 h 1764511"/>
                <a:gd name="connsiteX18" fmla="*/ 740523 w 1895258"/>
                <a:gd name="connsiteY18" fmla="*/ 1714271 h 1764511"/>
                <a:gd name="connsiteX19" fmla="*/ 633291 w 1895258"/>
                <a:gd name="connsiteY19" fmla="*/ 1764511 h 1764511"/>
                <a:gd name="connsiteX20" fmla="*/ 526059 w 1895258"/>
                <a:gd name="connsiteY20" fmla="*/ 1714271 h 1764511"/>
                <a:gd name="connsiteX21" fmla="*/ 526728 w 1895258"/>
                <a:gd name="connsiteY21" fmla="*/ 1712719 h 1764511"/>
                <a:gd name="connsiteX22" fmla="*/ 453082 w 1895258"/>
                <a:gd name="connsiteY22" fmla="*/ 1462258 h 1764511"/>
                <a:gd name="connsiteX23" fmla="*/ 448636 w 1895258"/>
                <a:gd name="connsiteY23" fmla="*/ 1460878 h 1764511"/>
                <a:gd name="connsiteX24" fmla="*/ 196060 w 1895258"/>
                <a:gd name="connsiteY24" fmla="*/ 1079830 h 1764511"/>
                <a:gd name="connsiteX25" fmla="*/ 196060 w 1895258"/>
                <a:gd name="connsiteY25" fmla="*/ 934455 h 1764511"/>
                <a:gd name="connsiteX26" fmla="*/ 147329 w 1895258"/>
                <a:gd name="connsiteY26" fmla="*/ 967727 h 1764511"/>
                <a:gd name="connsiteX27" fmla="*/ 0 w 1895258"/>
                <a:gd name="connsiteY27" fmla="*/ 820399 h 1764511"/>
                <a:gd name="connsiteX28" fmla="*/ 262762 w 1895258"/>
                <a:gd name="connsiteY28" fmla="*/ 435559 h 1764511"/>
                <a:gd name="connsiteX29" fmla="*/ 264768 w 1895258"/>
                <a:gd name="connsiteY29" fmla="*/ 437565 h 1764511"/>
                <a:gd name="connsiteX30" fmla="*/ 323583 w 1895258"/>
                <a:gd name="connsiteY30" fmla="*/ 329208 h 1764511"/>
                <a:gd name="connsiteX31" fmla="*/ 942748 w 1895258"/>
                <a:gd name="connsiteY31" fmla="*/ 0 h 176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5258" h="1764511">
                  <a:moveTo>
                    <a:pt x="942748" y="0"/>
                  </a:moveTo>
                  <a:lnTo>
                    <a:pt x="965146" y="0"/>
                  </a:lnTo>
                  <a:cubicBezTo>
                    <a:pt x="1274434" y="0"/>
                    <a:pt x="1539802" y="188046"/>
                    <a:pt x="1653156" y="456044"/>
                  </a:cubicBezTo>
                  <a:lnTo>
                    <a:pt x="1658718" y="473963"/>
                  </a:lnTo>
                  <a:lnTo>
                    <a:pt x="1895258" y="820399"/>
                  </a:lnTo>
                  <a:lnTo>
                    <a:pt x="1747929" y="967727"/>
                  </a:lnTo>
                  <a:lnTo>
                    <a:pt x="1711834" y="943082"/>
                  </a:lnTo>
                  <a:lnTo>
                    <a:pt x="1711834" y="1079830"/>
                  </a:lnTo>
                  <a:cubicBezTo>
                    <a:pt x="1711834" y="1251127"/>
                    <a:pt x="1607687" y="1398098"/>
                    <a:pt x="1459259" y="1460878"/>
                  </a:cubicBezTo>
                  <a:lnTo>
                    <a:pt x="1454813" y="1462258"/>
                  </a:lnTo>
                  <a:lnTo>
                    <a:pt x="1381166" y="1712721"/>
                  </a:lnTo>
                  <a:lnTo>
                    <a:pt x="1381834" y="1714271"/>
                  </a:lnTo>
                  <a:cubicBezTo>
                    <a:pt x="1381834" y="1742018"/>
                    <a:pt x="1333825" y="1764511"/>
                    <a:pt x="1274602" y="1764511"/>
                  </a:cubicBezTo>
                  <a:cubicBezTo>
                    <a:pt x="1215379" y="1764511"/>
                    <a:pt x="1167370" y="1742018"/>
                    <a:pt x="1167370" y="1714271"/>
                  </a:cubicBezTo>
                  <a:lnTo>
                    <a:pt x="1168039" y="1712719"/>
                  </a:lnTo>
                  <a:lnTo>
                    <a:pt x="1103543" y="1493376"/>
                  </a:lnTo>
                  <a:lnTo>
                    <a:pt x="804352" y="1493376"/>
                  </a:lnTo>
                  <a:lnTo>
                    <a:pt x="739855" y="1712721"/>
                  </a:lnTo>
                  <a:lnTo>
                    <a:pt x="740523" y="1714271"/>
                  </a:lnTo>
                  <a:cubicBezTo>
                    <a:pt x="740523" y="1742018"/>
                    <a:pt x="692514" y="1764511"/>
                    <a:pt x="633291" y="1764511"/>
                  </a:cubicBezTo>
                  <a:cubicBezTo>
                    <a:pt x="574068" y="1764511"/>
                    <a:pt x="526059" y="1742018"/>
                    <a:pt x="526059" y="1714271"/>
                  </a:cubicBezTo>
                  <a:lnTo>
                    <a:pt x="526728" y="1712719"/>
                  </a:lnTo>
                  <a:lnTo>
                    <a:pt x="453082" y="1462258"/>
                  </a:lnTo>
                  <a:lnTo>
                    <a:pt x="448636" y="1460878"/>
                  </a:lnTo>
                  <a:cubicBezTo>
                    <a:pt x="300208" y="1398098"/>
                    <a:pt x="196060" y="1251127"/>
                    <a:pt x="196060" y="1079830"/>
                  </a:cubicBezTo>
                  <a:lnTo>
                    <a:pt x="196060" y="934455"/>
                  </a:lnTo>
                  <a:lnTo>
                    <a:pt x="147329" y="967727"/>
                  </a:lnTo>
                  <a:lnTo>
                    <a:pt x="0" y="820399"/>
                  </a:lnTo>
                  <a:lnTo>
                    <a:pt x="262762" y="435559"/>
                  </a:lnTo>
                  <a:lnTo>
                    <a:pt x="264768" y="437565"/>
                  </a:lnTo>
                  <a:lnTo>
                    <a:pt x="323583" y="329208"/>
                  </a:lnTo>
                  <a:cubicBezTo>
                    <a:pt x="457768" y="130588"/>
                    <a:pt x="685008" y="0"/>
                    <a:pt x="94274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58629302-A13A-4EBA-A178-C49156B29A7A}"/>
                </a:ext>
              </a:extLst>
            </p:cNvPr>
            <p:cNvSpPr/>
            <p:nvPr/>
          </p:nvSpPr>
          <p:spPr>
            <a:xfrm rot="2700000">
              <a:off x="873256" y="9180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97C801EF-1CC7-4B21-A8BD-362B145BF057}"/>
                </a:ext>
              </a:extLst>
            </p:cNvPr>
            <p:cNvSpPr/>
            <p:nvPr/>
          </p:nvSpPr>
          <p:spPr>
            <a:xfrm>
              <a:off x="1496229" y="17950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545EC54A-9CF3-4E5B-B4C0-DCB16E32722D}"/>
                </a:ext>
              </a:extLst>
            </p:cNvPr>
            <p:cNvSpPr/>
            <p:nvPr/>
          </p:nvSpPr>
          <p:spPr>
            <a:xfrm>
              <a:off x="2137540" y="1795046"/>
              <a:ext cx="336859" cy="215537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7268C477-DA51-4904-A598-919DE2661280}"/>
                </a:ext>
              </a:extLst>
            </p:cNvPr>
            <p:cNvSpPr/>
            <p:nvPr/>
          </p:nvSpPr>
          <p:spPr>
            <a:xfrm rot="18900000" flipH="1">
              <a:off x="2779536" y="918009"/>
              <a:ext cx="305200" cy="283743"/>
            </a:xfrm>
            <a:custGeom>
              <a:avLst/>
              <a:gdLst>
                <a:gd name="connsiteX0" fmla="*/ 172641 w 345282"/>
                <a:gd name="connsiteY0" fmla="*/ 0 h 401076"/>
                <a:gd name="connsiteX1" fmla="*/ 345282 w 345282"/>
                <a:gd name="connsiteY1" fmla="*/ 204109 h 401076"/>
                <a:gd name="connsiteX2" fmla="*/ 239841 w 345282"/>
                <a:gd name="connsiteY2" fmla="*/ 392178 h 401076"/>
                <a:gd name="connsiteX3" fmla="*/ 202564 w 345282"/>
                <a:gd name="connsiteY3" fmla="*/ 401076 h 401076"/>
                <a:gd name="connsiteX4" fmla="*/ 172642 w 345282"/>
                <a:gd name="connsiteY4" fmla="*/ 269939 h 401076"/>
                <a:gd name="connsiteX5" fmla="*/ 142720 w 345282"/>
                <a:gd name="connsiteY5" fmla="*/ 401076 h 401076"/>
                <a:gd name="connsiteX6" fmla="*/ 105441 w 345282"/>
                <a:gd name="connsiteY6" fmla="*/ 392178 h 401076"/>
                <a:gd name="connsiteX7" fmla="*/ 0 w 345282"/>
                <a:gd name="connsiteY7" fmla="*/ 204109 h 401076"/>
                <a:gd name="connsiteX8" fmla="*/ 172641 w 345282"/>
                <a:gd name="connsiteY8" fmla="*/ 0 h 4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282" h="401076">
                  <a:moveTo>
                    <a:pt x="172641" y="0"/>
                  </a:moveTo>
                  <a:cubicBezTo>
                    <a:pt x="267988" y="0"/>
                    <a:pt x="345282" y="91383"/>
                    <a:pt x="345282" y="204109"/>
                  </a:cubicBezTo>
                  <a:cubicBezTo>
                    <a:pt x="345282" y="288654"/>
                    <a:pt x="301804" y="361193"/>
                    <a:pt x="239841" y="392178"/>
                  </a:cubicBezTo>
                  <a:lnTo>
                    <a:pt x="202564" y="401076"/>
                  </a:lnTo>
                  <a:lnTo>
                    <a:pt x="172642" y="269939"/>
                  </a:lnTo>
                  <a:lnTo>
                    <a:pt x="142720" y="401076"/>
                  </a:lnTo>
                  <a:lnTo>
                    <a:pt x="105441" y="392178"/>
                  </a:lnTo>
                  <a:cubicBezTo>
                    <a:pt x="43478" y="361193"/>
                    <a:pt x="0" y="288654"/>
                    <a:pt x="0" y="204109"/>
                  </a:cubicBezTo>
                  <a:cubicBezTo>
                    <a:pt x="0" y="91383"/>
                    <a:pt x="77294" y="0"/>
                    <a:pt x="1726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92D82511-307D-4776-B7F1-DD5E745F1B4A}"/>
                </a:ext>
              </a:extLst>
            </p:cNvPr>
            <p:cNvSpPr/>
            <p:nvPr/>
          </p:nvSpPr>
          <p:spPr>
            <a:xfrm>
              <a:off x="632080" y="-1222938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44687989-D294-416E-9E7F-81BF2AE92D41}"/>
                </a:ext>
              </a:extLst>
            </p:cNvPr>
            <p:cNvSpPr/>
            <p:nvPr/>
          </p:nvSpPr>
          <p:spPr>
            <a:xfrm>
              <a:off x="2529354" y="-1222938"/>
              <a:ext cx="785359" cy="28836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60B89FF9-536F-4F41-BCC0-0235F02CC894}"/>
                </a:ext>
              </a:extLst>
            </p:cNvPr>
            <p:cNvSpPr/>
            <p:nvPr/>
          </p:nvSpPr>
          <p:spPr>
            <a:xfrm>
              <a:off x="997732" y="-1429932"/>
              <a:ext cx="1951328" cy="1921494"/>
            </a:xfrm>
            <a:custGeom>
              <a:avLst/>
              <a:gdLst>
                <a:gd name="connsiteX0" fmla="*/ 642248 w 1951328"/>
                <a:gd name="connsiteY0" fmla="*/ 0 h 1921494"/>
                <a:gd name="connsiteX1" fmla="*/ 1309079 w 1951328"/>
                <a:gd name="connsiteY1" fmla="*/ 0 h 1921494"/>
                <a:gd name="connsiteX2" fmla="*/ 1355436 w 1951328"/>
                <a:gd name="connsiteY2" fmla="*/ 16967 h 1921494"/>
                <a:gd name="connsiteX3" fmla="*/ 1951328 w 1951328"/>
                <a:gd name="connsiteY3" fmla="*/ 915958 h 1921494"/>
                <a:gd name="connsiteX4" fmla="*/ 1951327 w 1951328"/>
                <a:gd name="connsiteY4" fmla="*/ 1381133 h 1921494"/>
                <a:gd name="connsiteX5" fmla="*/ 1410966 w 1951328"/>
                <a:gd name="connsiteY5" fmla="*/ 1921494 h 1921494"/>
                <a:gd name="connsiteX6" fmla="*/ 540361 w 1951328"/>
                <a:gd name="connsiteY6" fmla="*/ 1921494 h 1921494"/>
                <a:gd name="connsiteX7" fmla="*/ 0 w 1951328"/>
                <a:gd name="connsiteY7" fmla="*/ 1381133 h 1921494"/>
                <a:gd name="connsiteX8" fmla="*/ 0 w 1951328"/>
                <a:gd name="connsiteY8" fmla="*/ 915958 h 1921494"/>
                <a:gd name="connsiteX9" fmla="*/ 595892 w 1951328"/>
                <a:gd name="connsiteY9" fmla="*/ 16967 h 192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51328" h="1921494">
                  <a:moveTo>
                    <a:pt x="642248" y="0"/>
                  </a:moveTo>
                  <a:lnTo>
                    <a:pt x="1309079" y="0"/>
                  </a:lnTo>
                  <a:lnTo>
                    <a:pt x="1355436" y="16967"/>
                  </a:lnTo>
                  <a:cubicBezTo>
                    <a:pt x="1705617" y="165081"/>
                    <a:pt x="1951328" y="511825"/>
                    <a:pt x="1951328" y="915958"/>
                  </a:cubicBezTo>
                  <a:cubicBezTo>
                    <a:pt x="1951328" y="1071016"/>
                    <a:pt x="1951327" y="1226075"/>
                    <a:pt x="1951327" y="1381133"/>
                  </a:cubicBezTo>
                  <a:cubicBezTo>
                    <a:pt x="1951327" y="1679566"/>
                    <a:pt x="1709399" y="1921494"/>
                    <a:pt x="1410966" y="1921494"/>
                  </a:cubicBezTo>
                  <a:lnTo>
                    <a:pt x="540361" y="1921494"/>
                  </a:lnTo>
                  <a:cubicBezTo>
                    <a:pt x="241928" y="1921494"/>
                    <a:pt x="0" y="1679566"/>
                    <a:pt x="0" y="1381133"/>
                  </a:cubicBezTo>
                  <a:lnTo>
                    <a:pt x="0" y="915958"/>
                  </a:lnTo>
                  <a:cubicBezTo>
                    <a:pt x="0" y="511825"/>
                    <a:pt x="245711" y="165081"/>
                    <a:pt x="595892" y="1696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1ACB2184-10C0-487B-ABCC-65FFB3580B01}"/>
                </a:ext>
              </a:extLst>
            </p:cNvPr>
            <p:cNvSpPr/>
            <p:nvPr/>
          </p:nvSpPr>
          <p:spPr>
            <a:xfrm>
              <a:off x="1371113" y="-47956"/>
              <a:ext cx="1204568" cy="609600"/>
            </a:xfrm>
            <a:prstGeom prst="round2SameRect">
              <a:avLst>
                <a:gd name="adj1" fmla="val 50000"/>
                <a:gd name="adj2" fmla="val 27692"/>
              </a:avLst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87311965-41C6-46AD-89B9-AE5A097E2A42}"/>
                </a:ext>
              </a:extLst>
            </p:cNvPr>
            <p:cNvSpPr/>
            <p:nvPr/>
          </p:nvSpPr>
          <p:spPr>
            <a:xfrm>
              <a:off x="1501260" y="303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74ACEF64-370D-483B-8D26-9E028F6772B0}"/>
                </a:ext>
              </a:extLst>
            </p:cNvPr>
            <p:cNvSpPr/>
            <p:nvPr/>
          </p:nvSpPr>
          <p:spPr>
            <a:xfrm>
              <a:off x="2156580" y="303494"/>
              <a:ext cx="304800" cy="18806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8AA2AD69-9C71-4F0C-B49F-A8BC8553219F}"/>
                </a:ext>
              </a:extLst>
            </p:cNvPr>
            <p:cNvGrpSpPr/>
            <p:nvPr/>
          </p:nvGrpSpPr>
          <p:grpSpPr>
            <a:xfrm>
              <a:off x="1107586" y="-877527"/>
              <a:ext cx="500234" cy="500234"/>
              <a:chOff x="1114603" y="3901440"/>
              <a:chExt cx="513020" cy="513020"/>
            </a:xfrm>
          </p:grpSpPr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AA0241F7-2336-47F0-A4B9-D2321E7F61BF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70DDF4AC-63EA-4E76-87E2-3C40CC92A6CB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566A848A-FE22-4F26-816D-1F672D0DD9AC}"/>
                </a:ext>
              </a:extLst>
            </p:cNvPr>
            <p:cNvGrpSpPr/>
            <p:nvPr/>
          </p:nvGrpSpPr>
          <p:grpSpPr>
            <a:xfrm>
              <a:off x="2347816" y="-877527"/>
              <a:ext cx="500234" cy="500234"/>
              <a:chOff x="1114603" y="3901440"/>
              <a:chExt cx="513020" cy="513020"/>
            </a:xfrm>
          </p:grpSpPr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E7EC6280-75E8-40C1-AC0B-36D9675B6928}"/>
                  </a:ext>
                </a:extLst>
              </p:cNvPr>
              <p:cNvSpPr/>
              <p:nvPr/>
            </p:nvSpPr>
            <p:spPr>
              <a:xfrm>
                <a:off x="1114603" y="3901440"/>
                <a:ext cx="513020" cy="5130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C4E308AE-51B3-489E-B092-EDDF7ABC7F27}"/>
                  </a:ext>
                </a:extLst>
              </p:cNvPr>
              <p:cNvSpPr/>
              <p:nvPr/>
            </p:nvSpPr>
            <p:spPr>
              <a:xfrm>
                <a:off x="1201906" y="3989283"/>
                <a:ext cx="337334" cy="3373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A0D0E52-9CC2-42F1-84FC-0FD42F0576E7}"/>
                </a:ext>
              </a:extLst>
            </p:cNvPr>
            <p:cNvSpPr/>
            <p:nvPr/>
          </p:nvSpPr>
          <p:spPr>
            <a:xfrm flipH="1">
              <a:off x="977302" y="-1610433"/>
              <a:ext cx="2003129" cy="749850"/>
            </a:xfrm>
            <a:custGeom>
              <a:avLst/>
              <a:gdLst>
                <a:gd name="connsiteX0" fmla="*/ 939509 w 2003129"/>
                <a:gd name="connsiteY0" fmla="*/ 0 h 749850"/>
                <a:gd name="connsiteX1" fmla="*/ 437013 w 2003129"/>
                <a:gd name="connsiteY1" fmla="*/ 169173 h 749850"/>
                <a:gd name="connsiteX2" fmla="*/ 12961 w 2003129"/>
                <a:gd name="connsiteY2" fmla="*/ 688314 h 749850"/>
                <a:gd name="connsiteX3" fmla="*/ 674576 w 2003129"/>
                <a:gd name="connsiteY3" fmla="*/ 580645 h 749850"/>
                <a:gd name="connsiteX4" fmla="*/ 876538 w 2003129"/>
                <a:gd name="connsiteY4" fmla="*/ 442485 h 749850"/>
                <a:gd name="connsiteX5" fmla="*/ 1001565 w 2003129"/>
                <a:gd name="connsiteY5" fmla="*/ 320331 h 749850"/>
                <a:gd name="connsiteX6" fmla="*/ 1126593 w 2003129"/>
                <a:gd name="connsiteY6" fmla="*/ 442485 h 749850"/>
                <a:gd name="connsiteX7" fmla="*/ 1328554 w 2003129"/>
                <a:gd name="connsiteY7" fmla="*/ 580645 h 749850"/>
                <a:gd name="connsiteX8" fmla="*/ 1990168 w 2003129"/>
                <a:gd name="connsiteY8" fmla="*/ 688314 h 749850"/>
                <a:gd name="connsiteX9" fmla="*/ 1566117 w 2003129"/>
                <a:gd name="connsiteY9" fmla="*/ 169173 h 749850"/>
                <a:gd name="connsiteX10" fmla="*/ 1063621 w 2003129"/>
                <a:gd name="connsiteY10" fmla="*/ 0 h 749850"/>
                <a:gd name="connsiteX11" fmla="*/ 1001565 w 2003129"/>
                <a:gd name="connsiteY11" fmla="*/ 5347 h 74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3129" h="749850">
                  <a:moveTo>
                    <a:pt x="939509" y="0"/>
                  </a:moveTo>
                  <a:cubicBezTo>
                    <a:pt x="810362" y="1595"/>
                    <a:pt x="624388" y="60993"/>
                    <a:pt x="437013" y="169173"/>
                  </a:cubicBezTo>
                  <a:cubicBezTo>
                    <a:pt x="137214" y="342262"/>
                    <a:pt x="-52640" y="574690"/>
                    <a:pt x="12961" y="688314"/>
                  </a:cubicBezTo>
                  <a:cubicBezTo>
                    <a:pt x="78562" y="801938"/>
                    <a:pt x="374777" y="753734"/>
                    <a:pt x="674576" y="580645"/>
                  </a:cubicBezTo>
                  <a:cubicBezTo>
                    <a:pt x="749526" y="537372"/>
                    <a:pt x="817604" y="490392"/>
                    <a:pt x="876538" y="442485"/>
                  </a:cubicBezTo>
                  <a:lnTo>
                    <a:pt x="1001565" y="320331"/>
                  </a:lnTo>
                  <a:lnTo>
                    <a:pt x="1126593" y="442485"/>
                  </a:lnTo>
                  <a:cubicBezTo>
                    <a:pt x="1185526" y="490392"/>
                    <a:pt x="1253604" y="537372"/>
                    <a:pt x="1328554" y="580645"/>
                  </a:cubicBezTo>
                  <a:cubicBezTo>
                    <a:pt x="1628353" y="753734"/>
                    <a:pt x="1924567" y="801938"/>
                    <a:pt x="1990168" y="688314"/>
                  </a:cubicBezTo>
                  <a:cubicBezTo>
                    <a:pt x="2055769" y="574690"/>
                    <a:pt x="1865916" y="342262"/>
                    <a:pt x="1566117" y="169173"/>
                  </a:cubicBezTo>
                  <a:cubicBezTo>
                    <a:pt x="1378742" y="60993"/>
                    <a:pt x="1192768" y="1595"/>
                    <a:pt x="1063621" y="0"/>
                  </a:cubicBezTo>
                  <a:lnTo>
                    <a:pt x="1001565" y="534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0352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pptxf68_立っているウシのキャラクター風イラスト</dc:title>
  <dc:subject>pptxf68_立っているウシのキャラクター風イラスト</dc:subject>
  <dc:creator>でじけろお</dc:creator>
  <cp:revision>1</cp:revision>
  <dcterms:created xsi:type="dcterms:W3CDTF">2018-05-20T00:31:01Z</dcterms:created>
  <dcterms:modified xsi:type="dcterms:W3CDTF">2020-12-10T15:38:04Z</dcterms:modified>
  <cp:version>1</cp:version>
</cp:coreProperties>
</file>